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25"/>
  </p:notesMasterIdLst>
  <p:sldIdLst>
    <p:sldId id="359" r:id="rId3"/>
    <p:sldId id="290" r:id="rId4"/>
    <p:sldId id="350" r:id="rId5"/>
    <p:sldId id="293" r:id="rId6"/>
    <p:sldId id="351" r:id="rId7"/>
    <p:sldId id="307" r:id="rId8"/>
    <p:sldId id="288" r:id="rId9"/>
    <p:sldId id="346" r:id="rId10"/>
    <p:sldId id="301" r:id="rId11"/>
    <p:sldId id="352" r:id="rId12"/>
    <p:sldId id="353" r:id="rId13"/>
    <p:sldId id="354" r:id="rId14"/>
    <p:sldId id="347" r:id="rId15"/>
    <p:sldId id="292" r:id="rId16"/>
    <p:sldId id="355" r:id="rId17"/>
    <p:sldId id="356" r:id="rId18"/>
    <p:sldId id="357" r:id="rId19"/>
    <p:sldId id="358" r:id="rId20"/>
    <p:sldId id="349" r:id="rId21"/>
    <p:sldId id="340" r:id="rId22"/>
    <p:sldId id="300" r:id="rId23"/>
    <p:sldId id="34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0E4"/>
    <a:srgbClr val="86A3F3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1834" autoAdjust="0"/>
  </p:normalViewPr>
  <p:slideViewPr>
    <p:cSldViewPr snapToGrid="0">
      <p:cViewPr varScale="1">
        <p:scale>
          <a:sx n="56" d="100"/>
          <a:sy n="56" d="100"/>
        </p:scale>
        <p:origin x="10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89605-0F9E-4855-8041-4EB517805EC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114DA-9AFF-4A86-BA22-D7D5405F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75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064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947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913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408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63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19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38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114DA-9AFF-4A86-BA22-D7D5405F81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5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29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164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229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489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72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05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212" cy="6858000"/>
          </a:xfrm>
          <a:prstGeom prst="rect">
            <a:avLst/>
          </a:prstGeom>
        </p:spPr>
      </p:pic>
      <p:sp>
        <p:nvSpPr>
          <p:cNvPr id="7" name="圆角矩形 6"/>
          <p:cNvSpPr/>
          <p:nvPr userDrawn="1"/>
        </p:nvSpPr>
        <p:spPr>
          <a:xfrm>
            <a:off x="317500" y="355600"/>
            <a:ext cx="11544300" cy="6210300"/>
          </a:xfrm>
          <a:prstGeom prst="roundRect">
            <a:avLst>
              <a:gd name="adj" fmla="val 10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32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vi-V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A3DC4D-6176-4A6A-BDF8-1B894D8BACDF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017D39D-2172-48C2-85EB-BC18D1B6762D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5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A3852E-5F05-4227-8FD5-37B88251E072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09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6DF5D-E15C-41AC-A5F5-6B60D19E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B880E-3BE9-4A10-966A-C1D42C70BCF6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40DE1F-6A4A-462C-B648-A1325D44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EFEF4-44A2-40B4-BE02-D8BEEF7D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30F0-2D64-4950-B991-DBE38FB59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080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airplane"/>
      </p:transition>
    </mc:Choice>
    <mc:Fallback xmlns="">
      <p:transition spd="slow" advClick="0" advTm="4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767841-4872-4A66-B5B9-AEB6A690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B880E-3BE9-4A10-966A-C1D42C70BCF6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810C30-4121-4186-909E-993A5F4E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B0A69E-FCE1-4195-B112-8B07999C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30F0-2D64-4950-B991-DBE38FB59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06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airplane"/>
      </p:transition>
    </mc:Choice>
    <mc:Fallback xmlns=""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D503615-6B9B-441B-921B-51D87EB47150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2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E7DABF-3238-4788-BC1F-0DBA636816B8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87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F6ADC4-B618-4F78-BBB2-C17796B93541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9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21C891-86C8-4C36-A021-F9CC9F23B0E9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5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16051F3-3923-408E-ABF0-484EC16ED00A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20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D0EFE6-BB7D-48B2-AF21-2D78546A3905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8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F278209-B317-41EB-A9BE-CEA5DA198AF8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7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0FF147-8C63-489E-B9AA-1D33D160F308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8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18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vi-V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vi-V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26793F5-A8F0-4F43-920B-E43AFB58A62A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99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6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4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audio" Target="../media/audio1.wav"/><Relationship Id="rId7" Type="http://schemas.openxmlformats.org/officeDocument/2006/relationships/slide" Target="slide4.xml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slide" Target="slide5.xml"/><Relationship Id="rId15" Type="http://schemas.openxmlformats.org/officeDocument/2006/relationships/slide" Target="slide7.xml"/><Relationship Id="rId10" Type="http://schemas.openxmlformats.org/officeDocument/2006/relationships/image" Target="../media/image18.jpeg"/><Relationship Id="rId4" Type="http://schemas.openxmlformats.org/officeDocument/2006/relationships/image" Target="../media/image15.png"/><Relationship Id="rId9" Type="http://schemas.openxmlformats.org/officeDocument/2006/relationships/slide" Target="slide6.xml"/><Relationship Id="rId1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slide" Target="slide3.xml"/><Relationship Id="rId4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slide" Target="slide3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7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0" y="-291678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774" y="98938"/>
            <a:ext cx="3279228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62152" y="1062990"/>
            <a:ext cx="3457174" cy="52666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4" b="10564"/>
          <a:stretch/>
        </p:blipFill>
        <p:spPr>
          <a:xfrm>
            <a:off x="3152580" y="4264677"/>
            <a:ext cx="6026280" cy="26922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0ED6B-6D98-F1B5-2DE7-A507D7721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580" y="1615158"/>
            <a:ext cx="6266929" cy="2548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D2BA94-7ECB-A950-4236-8788B982FA5D}"/>
              </a:ext>
            </a:extLst>
          </p:cNvPr>
          <p:cNvSpPr/>
          <p:nvPr/>
        </p:nvSpPr>
        <p:spPr>
          <a:xfrm>
            <a:off x="2222658" y="3968708"/>
            <a:ext cx="1339181" cy="5371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BÀI 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60B24A8-BF6B-1695-8D09-E4BA4346C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25" y="1040737"/>
            <a:ext cx="1268123" cy="126812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B0E4"/>
          </a:solidFill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809BE3-B4B2-2AE9-FB4A-8996D4996D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8495" y="1483236"/>
            <a:ext cx="3086310" cy="75716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D3D2CE1-3843-F60B-F3EE-7736A88BDD50}"/>
              </a:ext>
            </a:extLst>
          </p:cNvPr>
          <p:cNvSpPr/>
          <p:nvPr/>
        </p:nvSpPr>
        <p:spPr>
          <a:xfrm>
            <a:off x="8850223" y="3882552"/>
            <a:ext cx="1339181" cy="5371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Tiết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0658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E730E4-F84B-99B1-1158-798A20AA6C6D}"/>
                  </a:ext>
                </a:extLst>
              </p:cNvPr>
              <p:cNvSpPr txBox="1"/>
              <p:nvPr/>
            </p:nvSpPr>
            <p:spPr>
              <a:xfrm>
                <a:off x="1931541" y="493160"/>
                <a:ext cx="8065214" cy="889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kumimoji="0" lang="en-US" altLang="zh-CN" sz="3600" b="1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sym typeface="雷盖体" panose="00000800000000000000" pitchFamily="2" charset="-122"/>
                  </a:rPr>
                  <a:t>1 </a:t>
                </a:r>
                <a:r>
                  <a:rPr kumimoji="0" lang="en-US" altLang="zh-CN" sz="3600" b="1" i="0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sym typeface="雷盖体" panose="00000800000000000000" pitchFamily="2" charset="-122"/>
                  </a:rPr>
                  <a:t>và</a:t>
                </a:r>
                <a:r>
                  <a:rPr kumimoji="0" lang="en-US" altLang="zh-CN" sz="3600" b="1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sym typeface="雷盖体" panose="00000800000000000000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m:rPr>
                        <m:nor/>
                      </m:rPr>
                      <a:rPr lang="en-US" altLang="zh-CN" sz="36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vi</m:t>
                    </m:r>
                    <m:r>
                      <m:rPr>
                        <m:nor/>
                      </m:rPr>
                      <a:rPr lang="en-US" altLang="zh-CN" sz="36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ế</m:t>
                    </m:r>
                    <m:r>
                      <m:rPr>
                        <m:nor/>
                      </m:rPr>
                      <a:rPr lang="en-US" altLang="zh-CN" sz="36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t</m:t>
                    </m:r>
                    <m:r>
                      <m:rPr>
                        <m:nor/>
                      </m:rPr>
                      <a:rPr lang="en-US" altLang="zh-CN" sz="36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36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g</m:t>
                    </m:r>
                    <m:r>
                      <m:rPr>
                        <m:nor/>
                      </m:rPr>
                      <a:rPr lang="en-US" altLang="zh-CN" sz="36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ọ</m:t>
                    </m:r>
                    <m:r>
                      <m:rPr>
                        <m:nor/>
                      </m:rPr>
                      <a:rPr lang="en-US" altLang="zh-CN" sz="36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36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36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l</m:t>
                    </m:r>
                    <m:r>
                      <m:rPr>
                        <m:nor/>
                      </m:rPr>
                      <a:rPr lang="en-US" altLang="zh-CN" sz="36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à </m:t>
                    </m:r>
                    <m:r>
                      <a:rPr lang="en-US" sz="3600" b="1" i="0" smtClean="0">
                        <a:latin typeface="Cambria Math" panose="02040503050406030204" pitchFamily="18" charset="0"/>
                      </a:rPr>
                      <m:t>𝟏</m:t>
                    </m:r>
                    <m:f>
                      <m:f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1E730E4-F84B-99B1-1158-798A20AA6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541" y="493160"/>
                <a:ext cx="8065214" cy="889924"/>
              </a:xfrm>
              <a:prstGeom prst="rect">
                <a:avLst/>
              </a:prstGeom>
              <a:blipFill>
                <a:blip r:embed="rId2"/>
                <a:stretch>
                  <a:fillRect l="-2116"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3B4E82-668C-148E-748B-8476802FFCF9}"/>
                  </a:ext>
                </a:extLst>
              </p:cNvPr>
              <p:cNvSpPr txBox="1"/>
              <p:nvPr/>
            </p:nvSpPr>
            <p:spPr>
              <a:xfrm>
                <a:off x="1941815" y="1428109"/>
                <a:ext cx="9370032" cy="889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kumimoji="0" lang="en-US" altLang="zh-CN" sz="3600" b="1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sym typeface="雷盖体" panose="00000800000000000000" pitchFamily="2" charset="-122"/>
                  </a:rPr>
                  <a:t>1 </a:t>
                </a:r>
                <a:r>
                  <a:rPr kumimoji="0" lang="en-US" altLang="zh-CN" sz="3600" b="1" i="0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sym typeface="雷盖体" panose="00000800000000000000" pitchFamily="2" charset="-122"/>
                  </a:rPr>
                  <a:t>và</a:t>
                </a:r>
                <a:r>
                  <a:rPr kumimoji="0" lang="en-US" altLang="zh-CN" sz="3600" b="1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sym typeface="雷盖体" panose="00000800000000000000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à 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ỗ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ố, đọ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3600" b="1" i="0" smtClean="0">
                        <a:latin typeface="Cambria Math" panose="02040503050406030204" pitchFamily="18" charset="0"/>
                      </a:rPr>
                      <m:t>à 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ộ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à 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ộ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ph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ầ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3600" b="1" i="1" smtClean="0">
                        <a:latin typeface="Cambria Math" panose="02040503050406030204" pitchFamily="18" charset="0"/>
                      </a:rPr>
                      <m:t>ư</m:t>
                    </m:r>
                  </m:oMath>
                </a14:m>
                <a:r>
                  <a:rPr lang="en-US" sz="3600" i="1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3B4E82-668C-148E-748B-8476802FF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815" y="1428109"/>
                <a:ext cx="9370032" cy="889924"/>
              </a:xfrm>
              <a:prstGeom prst="rect">
                <a:avLst/>
              </a:prstGeom>
              <a:blipFill>
                <a:blip r:embed="rId3"/>
                <a:stretch>
                  <a:fillRect l="-1822" b="-1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295232-7660-6B9C-034E-F6B24AB27A80}"/>
                  </a:ext>
                </a:extLst>
              </p:cNvPr>
              <p:cNvSpPr txBox="1"/>
              <p:nvPr/>
            </p:nvSpPr>
            <p:spPr>
              <a:xfrm>
                <a:off x="1900718" y="2434975"/>
                <a:ext cx="9791273" cy="80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Arial" panose="020B0604020202020204" pitchFamily="34" charset="0"/>
                  <a:buChar char="•"/>
                </a:pPr>
                <a:r>
                  <a:rPr kumimoji="0" lang="en-US" altLang="zh-CN" sz="3200" b="1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sym typeface="雷盖体" panose="00000800000000000000" pitchFamily="2" charset="-122"/>
                  </a:rPr>
                  <a:t>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c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ó 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ph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ầ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nguy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ê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l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à 1 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v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à 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ph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ầ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  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ph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â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s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ố 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l</m:t>
                    </m:r>
                    <m:r>
                      <m:rPr>
                        <m:nor/>
                      </m:rPr>
                      <a:rPr lang="en-US" altLang="zh-CN" sz="32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à </m:t>
                    </m:r>
                    <m:f>
                      <m:f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295232-7660-6B9C-034E-F6B24AB27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718" y="2434975"/>
                <a:ext cx="9791273" cy="801310"/>
              </a:xfrm>
              <a:prstGeom prst="rect">
                <a:avLst/>
              </a:prstGeom>
              <a:blipFill>
                <a:blip r:embed="rId4"/>
                <a:stretch>
                  <a:fillRect l="-1432" b="-9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09D87-E92B-BA2A-F8BC-1A934D0CEDF9}"/>
              </a:ext>
            </a:extLst>
          </p:cNvPr>
          <p:cNvGrpSpPr/>
          <p:nvPr/>
        </p:nvGrpSpPr>
        <p:grpSpPr>
          <a:xfrm>
            <a:off x="3524038" y="3657600"/>
            <a:ext cx="5979558" cy="2178121"/>
            <a:chOff x="3524038" y="3657600"/>
            <a:chExt cx="5979558" cy="217812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63220D6-B911-4367-6BD0-AEE923A29A9F}"/>
                </a:ext>
              </a:extLst>
            </p:cNvPr>
            <p:cNvGrpSpPr/>
            <p:nvPr/>
          </p:nvGrpSpPr>
          <p:grpSpPr>
            <a:xfrm>
              <a:off x="3524038" y="3657600"/>
              <a:ext cx="5979558" cy="2178121"/>
              <a:chOff x="3524038" y="3657600"/>
              <a:chExt cx="5979558" cy="217812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FB7138D-5360-B384-D7AE-AB93870B1358}"/>
                  </a:ext>
                </a:extLst>
              </p:cNvPr>
              <p:cNvSpPr/>
              <p:nvPr/>
            </p:nvSpPr>
            <p:spPr>
              <a:xfrm>
                <a:off x="3524038" y="3657600"/>
                <a:ext cx="5979558" cy="2178121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9E0D38-C54B-92AB-2642-FAD974FAEB1E}"/>
                  </a:ext>
                </a:extLst>
              </p:cNvPr>
              <p:cNvSpPr/>
              <p:nvPr/>
            </p:nvSpPr>
            <p:spPr>
              <a:xfrm>
                <a:off x="3647325" y="3863083"/>
                <a:ext cx="5732980" cy="1674688"/>
              </a:xfrm>
              <a:prstGeom prst="rect">
                <a:avLst/>
              </a:prstGeom>
              <a:noFill/>
              <a:ln w="28575">
                <a:solidFill>
                  <a:srgbClr val="00206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31C589-331E-B277-2AD6-4C0B5D4ADFF0}"/>
                </a:ext>
              </a:extLst>
            </p:cNvPr>
            <p:cNvCxnSpPr>
              <a:cxnSpLocks/>
            </p:cNvCxnSpPr>
            <p:nvPr/>
          </p:nvCxnSpPr>
          <p:spPr>
            <a:xfrm>
              <a:off x="6503542" y="3986373"/>
              <a:ext cx="0" cy="1489753"/>
            </a:xfrm>
            <a:prstGeom prst="line">
              <a:avLst/>
            </a:prstGeom>
            <a:ln w="38100">
              <a:solidFill>
                <a:srgbClr val="00206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E9916D9-DF0D-6106-F05F-B769FA3627F3}"/>
              </a:ext>
            </a:extLst>
          </p:cNvPr>
          <p:cNvSpPr txBox="1"/>
          <p:nvPr/>
        </p:nvSpPr>
        <p:spPr>
          <a:xfrm>
            <a:off x="5732980" y="3801439"/>
            <a:ext cx="657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8A4DD4-F0BB-643C-2B28-04D366AACEF7}"/>
                  </a:ext>
                </a:extLst>
              </p:cNvPr>
              <p:cNvSpPr txBox="1"/>
              <p:nvPr/>
            </p:nvSpPr>
            <p:spPr>
              <a:xfrm>
                <a:off x="6585735" y="3832262"/>
                <a:ext cx="657546" cy="1014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00B05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8A4DD4-F0BB-643C-2B28-04D366AAC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735" y="3832262"/>
                <a:ext cx="657546" cy="10143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85E4F8E-5274-6086-8A1C-B9E5DFE00AB9}"/>
              </a:ext>
            </a:extLst>
          </p:cNvPr>
          <p:cNvSpPr txBox="1"/>
          <p:nvPr/>
        </p:nvSpPr>
        <p:spPr>
          <a:xfrm>
            <a:off x="3791165" y="4726114"/>
            <a:ext cx="295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36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nguyên</a:t>
            </a:r>
            <a:endParaRPr lang="en-US" sz="36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47A53E-0AE8-F789-F82F-E303CA074878}"/>
              </a:ext>
            </a:extLst>
          </p:cNvPr>
          <p:cNvSpPr txBox="1"/>
          <p:nvPr/>
        </p:nvSpPr>
        <p:spPr>
          <a:xfrm>
            <a:off x="6554913" y="4787758"/>
            <a:ext cx="295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36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36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dirty="0" err="1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endParaRPr lang="en-US" sz="3600" dirty="0">
              <a:solidFill>
                <a:srgbClr val="FF0066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 descr="A round pink label with white text and a black background&#10;&#10;Description automatically generated">
            <a:extLst>
              <a:ext uri="{FF2B5EF4-FFF2-40B4-BE49-F238E27FC236}">
                <a16:creationId xmlns:a16="http://schemas.microsoft.com/office/drawing/2014/main" id="{9C6BE33D-1714-DF6E-5E01-4766A94A33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8009" y="0"/>
            <a:ext cx="1508289" cy="15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8656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2" descr="E:\PPT\PPT\千\9月15号绿色卡通风安全主题班会PPT模板\千库网_老师教师划重点敲黑板表情包_元素编号13404547.png千库网_老师教师划重点敲黑板表情包_元素编号13404547">
            <a:extLst>
              <a:ext uri="{FF2B5EF4-FFF2-40B4-BE49-F238E27FC236}">
                <a16:creationId xmlns:a16="http://schemas.microsoft.com/office/drawing/2014/main" id="{C7FDC340-42C2-34E8-CFA4-28BF63C5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30" b="19210"/>
          <a:stretch>
            <a:fillRect/>
          </a:stretch>
        </p:blipFill>
        <p:spPr>
          <a:xfrm flipH="1">
            <a:off x="-1" y="3174714"/>
            <a:ext cx="3610893" cy="3683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8D199-D27A-1D55-CB43-4E5B86CFB703}"/>
              </a:ext>
            </a:extLst>
          </p:cNvPr>
          <p:cNvSpPr txBox="1"/>
          <p:nvPr/>
        </p:nvSpPr>
        <p:spPr>
          <a:xfrm>
            <a:off x="1623318" y="699855"/>
            <a:ext cx="9760448" cy="1446550"/>
          </a:xfrm>
          <a:custGeom>
            <a:avLst/>
            <a:gdLst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344251"/>
              <a:gd name="connsiteX1" fmla="*/ 9296400 w 9296400"/>
              <a:gd name="connsiteY1" fmla="*/ 0 h 2344251"/>
              <a:gd name="connsiteX2" fmla="*/ 9296400 w 9296400"/>
              <a:gd name="connsiteY2" fmla="*/ 2123658 h 2344251"/>
              <a:gd name="connsiteX3" fmla="*/ 0 w 9296400"/>
              <a:gd name="connsiteY3" fmla="*/ 2123658 h 2344251"/>
              <a:gd name="connsiteX4" fmla="*/ 0 w 9296400"/>
              <a:gd name="connsiteY4" fmla="*/ 0 h 2344251"/>
              <a:gd name="connsiteX0" fmla="*/ 0 w 9296400"/>
              <a:gd name="connsiteY0" fmla="*/ 125046 h 2469297"/>
              <a:gd name="connsiteX1" fmla="*/ 9296400 w 9296400"/>
              <a:gd name="connsiteY1" fmla="*/ 125046 h 2469297"/>
              <a:gd name="connsiteX2" fmla="*/ 9296400 w 9296400"/>
              <a:gd name="connsiteY2" fmla="*/ 2248704 h 2469297"/>
              <a:gd name="connsiteX3" fmla="*/ 0 w 9296400"/>
              <a:gd name="connsiteY3" fmla="*/ 2248704 h 2469297"/>
              <a:gd name="connsiteX4" fmla="*/ 0 w 9296400"/>
              <a:gd name="connsiteY4" fmla="*/ 125046 h 2469297"/>
              <a:gd name="connsiteX0" fmla="*/ 0 w 9296400"/>
              <a:gd name="connsiteY0" fmla="*/ 169853 h 2514104"/>
              <a:gd name="connsiteX1" fmla="*/ 9296400 w 9296400"/>
              <a:gd name="connsiteY1" fmla="*/ 169853 h 2514104"/>
              <a:gd name="connsiteX2" fmla="*/ 9296400 w 9296400"/>
              <a:gd name="connsiteY2" fmla="*/ 2293511 h 2514104"/>
              <a:gd name="connsiteX3" fmla="*/ 0 w 9296400"/>
              <a:gd name="connsiteY3" fmla="*/ 2293511 h 2514104"/>
              <a:gd name="connsiteX4" fmla="*/ 0 w 9296400"/>
              <a:gd name="connsiteY4" fmla="*/ 169853 h 2514104"/>
              <a:gd name="connsiteX0" fmla="*/ 0 w 9296400"/>
              <a:gd name="connsiteY0" fmla="*/ 169853 h 2429521"/>
              <a:gd name="connsiteX1" fmla="*/ 9296400 w 9296400"/>
              <a:gd name="connsiteY1" fmla="*/ 169853 h 2429521"/>
              <a:gd name="connsiteX2" fmla="*/ 9296400 w 9296400"/>
              <a:gd name="connsiteY2" fmla="*/ 2293511 h 2429521"/>
              <a:gd name="connsiteX3" fmla="*/ 0 w 9296400"/>
              <a:gd name="connsiteY3" fmla="*/ 2293511 h 2429521"/>
              <a:gd name="connsiteX4" fmla="*/ 0 w 9296400"/>
              <a:gd name="connsiteY4" fmla="*/ 169853 h 24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0" h="2429521">
                <a:moveTo>
                  <a:pt x="0" y="169853"/>
                </a:moveTo>
                <a:cubicBezTo>
                  <a:pt x="1926493" y="5730"/>
                  <a:pt x="6314830" y="-111501"/>
                  <a:pt x="9296400" y="169853"/>
                </a:cubicBezTo>
                <a:cubicBezTo>
                  <a:pt x="9296400" y="877739"/>
                  <a:pt x="8827476" y="1632518"/>
                  <a:pt x="9296400" y="2293511"/>
                </a:cubicBezTo>
                <a:cubicBezTo>
                  <a:pt x="6877538" y="2621758"/>
                  <a:pt x="2301631" y="2246618"/>
                  <a:pt x="0" y="2293511"/>
                </a:cubicBezTo>
                <a:cubicBezTo>
                  <a:pt x="0" y="1585625"/>
                  <a:pt x="351692" y="830847"/>
                  <a:pt x="0" y="16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ctr"/>
            <a:r>
              <a:rPr lang="vi-VN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Mỗi hỗn số gồm hai phần: </a:t>
            </a:r>
            <a:r>
              <a:rPr lang="vi-VN" sz="4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 nguyên </a:t>
            </a:r>
            <a:r>
              <a:rPr lang="vi-VN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 số tự nhiên và </a:t>
            </a:r>
            <a:r>
              <a:rPr lang="vi-VN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 phân số </a:t>
            </a:r>
            <a:r>
              <a:rPr lang="vi-VN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bé hơn 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6F767-63A7-5B38-1D4D-4BD3C7ECC460}"/>
              </a:ext>
            </a:extLst>
          </p:cNvPr>
          <p:cNvSpPr txBox="1"/>
          <p:nvPr/>
        </p:nvSpPr>
        <p:spPr>
          <a:xfrm>
            <a:off x="2311686" y="2610848"/>
            <a:ext cx="9760448" cy="1446550"/>
          </a:xfrm>
          <a:custGeom>
            <a:avLst/>
            <a:gdLst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344251"/>
              <a:gd name="connsiteX1" fmla="*/ 9296400 w 9296400"/>
              <a:gd name="connsiteY1" fmla="*/ 0 h 2344251"/>
              <a:gd name="connsiteX2" fmla="*/ 9296400 w 9296400"/>
              <a:gd name="connsiteY2" fmla="*/ 2123658 h 2344251"/>
              <a:gd name="connsiteX3" fmla="*/ 0 w 9296400"/>
              <a:gd name="connsiteY3" fmla="*/ 2123658 h 2344251"/>
              <a:gd name="connsiteX4" fmla="*/ 0 w 9296400"/>
              <a:gd name="connsiteY4" fmla="*/ 0 h 2344251"/>
              <a:gd name="connsiteX0" fmla="*/ 0 w 9296400"/>
              <a:gd name="connsiteY0" fmla="*/ 125046 h 2469297"/>
              <a:gd name="connsiteX1" fmla="*/ 9296400 w 9296400"/>
              <a:gd name="connsiteY1" fmla="*/ 125046 h 2469297"/>
              <a:gd name="connsiteX2" fmla="*/ 9296400 w 9296400"/>
              <a:gd name="connsiteY2" fmla="*/ 2248704 h 2469297"/>
              <a:gd name="connsiteX3" fmla="*/ 0 w 9296400"/>
              <a:gd name="connsiteY3" fmla="*/ 2248704 h 2469297"/>
              <a:gd name="connsiteX4" fmla="*/ 0 w 9296400"/>
              <a:gd name="connsiteY4" fmla="*/ 125046 h 2469297"/>
              <a:gd name="connsiteX0" fmla="*/ 0 w 9296400"/>
              <a:gd name="connsiteY0" fmla="*/ 169853 h 2514104"/>
              <a:gd name="connsiteX1" fmla="*/ 9296400 w 9296400"/>
              <a:gd name="connsiteY1" fmla="*/ 169853 h 2514104"/>
              <a:gd name="connsiteX2" fmla="*/ 9296400 w 9296400"/>
              <a:gd name="connsiteY2" fmla="*/ 2293511 h 2514104"/>
              <a:gd name="connsiteX3" fmla="*/ 0 w 9296400"/>
              <a:gd name="connsiteY3" fmla="*/ 2293511 h 2514104"/>
              <a:gd name="connsiteX4" fmla="*/ 0 w 9296400"/>
              <a:gd name="connsiteY4" fmla="*/ 169853 h 2514104"/>
              <a:gd name="connsiteX0" fmla="*/ 0 w 9296400"/>
              <a:gd name="connsiteY0" fmla="*/ 169853 h 2429521"/>
              <a:gd name="connsiteX1" fmla="*/ 9296400 w 9296400"/>
              <a:gd name="connsiteY1" fmla="*/ 169853 h 2429521"/>
              <a:gd name="connsiteX2" fmla="*/ 9296400 w 9296400"/>
              <a:gd name="connsiteY2" fmla="*/ 2293511 h 2429521"/>
              <a:gd name="connsiteX3" fmla="*/ 0 w 9296400"/>
              <a:gd name="connsiteY3" fmla="*/ 2293511 h 2429521"/>
              <a:gd name="connsiteX4" fmla="*/ 0 w 9296400"/>
              <a:gd name="connsiteY4" fmla="*/ 169853 h 24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0" h="2429521">
                <a:moveTo>
                  <a:pt x="0" y="169853"/>
                </a:moveTo>
                <a:cubicBezTo>
                  <a:pt x="1926493" y="5730"/>
                  <a:pt x="6314830" y="-111501"/>
                  <a:pt x="9296400" y="169853"/>
                </a:cubicBezTo>
                <a:cubicBezTo>
                  <a:pt x="9296400" y="877739"/>
                  <a:pt x="8827476" y="1632518"/>
                  <a:pt x="9296400" y="2293511"/>
                </a:cubicBezTo>
                <a:cubicBezTo>
                  <a:pt x="6877538" y="2621758"/>
                  <a:pt x="2301631" y="2246618"/>
                  <a:pt x="0" y="2293511"/>
                </a:cubicBezTo>
                <a:cubicBezTo>
                  <a:pt x="0" y="1585625"/>
                  <a:pt x="351692" y="830847"/>
                  <a:pt x="0" y="16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ctr"/>
            <a:r>
              <a:rPr lang="vi-VN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Để đọc hỗn số, ta đọc phần nguyên, chữ “và” rồi đến phần phân số.</a:t>
            </a:r>
          </a:p>
        </p:txBody>
      </p:sp>
    </p:spTree>
    <p:extLst>
      <p:ext uri="{BB962C8B-B14F-4D97-AF65-F5344CB8AC3E}">
        <p14:creationId xmlns:p14="http://schemas.microsoft.com/office/powerpoint/2010/main" val="315934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24B8B5-1C15-4E5F-B9E1-CD255EAB7D19}"/>
                  </a:ext>
                </a:extLst>
              </p:cNvPr>
              <p:cNvSpPr txBox="1"/>
              <p:nvPr/>
            </p:nvSpPr>
            <p:spPr>
              <a:xfrm>
                <a:off x="5864422" y="758258"/>
                <a:ext cx="1099476" cy="1155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4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sz="4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24B8B5-1C15-4E5F-B9E1-CD255EAB7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422" y="758258"/>
                <a:ext cx="1099476" cy="1155766"/>
              </a:xfrm>
              <a:prstGeom prst="rect">
                <a:avLst/>
              </a:prstGeom>
              <a:blipFill>
                <a:blip r:embed="rId2"/>
                <a:stretch>
                  <a:fillRect l="-25000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543">
            <a:extLst>
              <a:ext uri="{FF2B5EF4-FFF2-40B4-BE49-F238E27FC236}">
                <a16:creationId xmlns:a16="http://schemas.microsoft.com/office/drawing/2014/main" id="{2B3AF3E2-AD06-6360-2921-A019ED346496}"/>
              </a:ext>
            </a:extLst>
          </p:cNvPr>
          <p:cNvSpPr/>
          <p:nvPr/>
        </p:nvSpPr>
        <p:spPr>
          <a:xfrm>
            <a:off x="3664099" y="2061153"/>
            <a:ext cx="2307404" cy="6192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nguyên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ounded Rectangle 544">
            <a:extLst>
              <a:ext uri="{FF2B5EF4-FFF2-40B4-BE49-F238E27FC236}">
                <a16:creationId xmlns:a16="http://schemas.microsoft.com/office/drawing/2014/main" id="{69F92FD0-D6B1-F9C7-2075-8B02068A2C0F}"/>
              </a:ext>
            </a:extLst>
          </p:cNvPr>
          <p:cNvSpPr/>
          <p:nvPr/>
        </p:nvSpPr>
        <p:spPr>
          <a:xfrm>
            <a:off x="6491100" y="2080735"/>
            <a:ext cx="2362652" cy="61105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28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endParaRPr lang="en-US" sz="2800" b="1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19B328-E09F-30D4-07EA-58B31496CF99}"/>
              </a:ext>
            </a:extLst>
          </p:cNvPr>
          <p:cNvCxnSpPr/>
          <p:nvPr/>
        </p:nvCxnSpPr>
        <p:spPr>
          <a:xfrm flipH="1">
            <a:off x="5174371" y="1663848"/>
            <a:ext cx="872780" cy="320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2A9C3B-60D1-7B66-633A-B18543B0EDF9}"/>
              </a:ext>
            </a:extLst>
          </p:cNvPr>
          <p:cNvCxnSpPr/>
          <p:nvPr/>
        </p:nvCxnSpPr>
        <p:spPr>
          <a:xfrm>
            <a:off x="6625119" y="1663848"/>
            <a:ext cx="873601" cy="3299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1E695C4-B081-C0B9-32D7-5DA7B88F8412}"/>
              </a:ext>
            </a:extLst>
          </p:cNvPr>
          <p:cNvSpPr/>
          <p:nvPr/>
        </p:nvSpPr>
        <p:spPr>
          <a:xfrm>
            <a:off x="6227061" y="785554"/>
            <a:ext cx="392042" cy="11557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B6FF75-4ED8-79E7-2683-AC5CB98EBB2D}"/>
              </a:ext>
            </a:extLst>
          </p:cNvPr>
          <p:cNvSpPr/>
          <p:nvPr/>
        </p:nvSpPr>
        <p:spPr>
          <a:xfrm>
            <a:off x="500743" y="533401"/>
            <a:ext cx="1850571" cy="6422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Ví</a:t>
            </a:r>
            <a:r>
              <a:rPr lang="en-US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dụ</a:t>
            </a:r>
            <a:endParaRPr lang="en-US" sz="36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Google Shape;162;p2">
            <a:extLst>
              <a:ext uri="{FF2B5EF4-FFF2-40B4-BE49-F238E27FC236}">
                <a16:creationId xmlns:a16="http://schemas.microsoft.com/office/drawing/2014/main" id="{7FA73AC9-67BF-A7D2-32B5-F313E46E47B5}"/>
              </a:ext>
            </a:extLst>
          </p:cNvPr>
          <p:cNvSpPr/>
          <p:nvPr/>
        </p:nvSpPr>
        <p:spPr>
          <a:xfrm>
            <a:off x="4634096" y="3489399"/>
            <a:ext cx="45719" cy="15094"/>
          </a:xfrm>
          <a:custGeom>
            <a:avLst/>
            <a:gdLst/>
            <a:ahLst/>
            <a:cxnLst/>
            <a:rect l="l" t="t" r="r" b="b"/>
            <a:pathLst>
              <a:path w="591" h="570" extrusionOk="0">
                <a:moveTo>
                  <a:pt x="320" y="0"/>
                </a:moveTo>
                <a:cubicBezTo>
                  <a:pt x="308" y="0"/>
                  <a:pt x="296" y="1"/>
                  <a:pt x="284" y="3"/>
                </a:cubicBezTo>
                <a:cubicBezTo>
                  <a:pt x="119" y="3"/>
                  <a:pt x="1" y="145"/>
                  <a:pt x="1" y="310"/>
                </a:cubicBezTo>
                <a:cubicBezTo>
                  <a:pt x="24" y="452"/>
                  <a:pt x="142" y="570"/>
                  <a:pt x="308" y="570"/>
                </a:cubicBezTo>
                <a:cubicBezTo>
                  <a:pt x="473" y="570"/>
                  <a:pt x="591" y="428"/>
                  <a:pt x="567" y="263"/>
                </a:cubicBezTo>
                <a:cubicBezTo>
                  <a:pt x="567" y="112"/>
                  <a:pt x="449" y="0"/>
                  <a:pt x="3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052A7F-AC19-7A06-8832-2633D9DE1AEC}"/>
                  </a:ext>
                </a:extLst>
              </p:cNvPr>
              <p:cNvSpPr txBox="1"/>
              <p:nvPr/>
            </p:nvSpPr>
            <p:spPr>
              <a:xfrm>
                <a:off x="2939144" y="3171179"/>
                <a:ext cx="6786630" cy="106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4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đọ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à: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hai</m:t>
                    </m:r>
                    <m: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à 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ba</m:t>
                    </m:r>
                    <m: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</m:t>
                    </m:r>
                    <m: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ầ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4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ư</m:t>
                    </m:r>
                  </m:oMath>
                </a14:m>
                <a:endParaRPr lang="en-US" sz="4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052A7F-AC19-7A06-8832-2633D9DE1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144" y="3171179"/>
                <a:ext cx="6786630" cy="1067152"/>
              </a:xfrm>
              <a:prstGeom prst="rect">
                <a:avLst/>
              </a:prstGeom>
              <a:blipFill>
                <a:blip r:embed="rId3"/>
                <a:stretch>
                  <a:fillRect l="-3594" b="-12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7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2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860" y="0"/>
            <a:ext cx="3538832" cy="2034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622" y="1165848"/>
            <a:ext cx="6096012" cy="60960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60" y="-266700"/>
            <a:ext cx="6858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7600" y="3403600"/>
            <a:ext cx="3454400" cy="345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72" y="2029846"/>
            <a:ext cx="3590855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11">
            <a:extLst>
              <a:ext uri="{FF2B5EF4-FFF2-40B4-BE49-F238E27FC236}">
                <a16:creationId xmlns:a16="http://schemas.microsoft.com/office/drawing/2014/main" id="{E0B9A263-1059-414E-960F-36449C518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5395" y="4490049"/>
            <a:ext cx="2190230" cy="2367951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C1B777E-5ACE-444B-8DB6-DABAD60A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58" y="407419"/>
            <a:ext cx="10287000" cy="492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lvl="0" algn="ctr">
              <a:defRPr/>
            </a:pP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Viết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và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đọc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hỗn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số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thích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hợp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với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mỗi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hình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(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theo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mẫu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)</a:t>
            </a:r>
            <a:endParaRPr kumimoji="0" lang="zh-CN" altLang="en-US" sz="3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sym typeface="雷盖体" panose="00000800000000000000" pitchFamily="2" charset="-12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27349B-7FE9-5352-EA3C-FD8B35580635}"/>
              </a:ext>
            </a:extLst>
          </p:cNvPr>
          <p:cNvSpPr/>
          <p:nvPr/>
        </p:nvSpPr>
        <p:spPr>
          <a:xfrm>
            <a:off x="97971" y="381000"/>
            <a:ext cx="685800" cy="555171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F5E755-EC73-407D-CA9C-7AFD8165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686" y="1343024"/>
            <a:ext cx="9013371" cy="357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90FA04-2DF3-0AA2-498A-71EEEFDF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41" y="1043666"/>
            <a:ext cx="4178073" cy="2568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AB3F8-53AF-8172-DBF6-86AE8DD89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58" y="1230767"/>
            <a:ext cx="4932637" cy="2154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32A274-1280-2DDE-28B6-9FEBBC3A0D45}"/>
                  </a:ext>
                </a:extLst>
              </p:cNvPr>
              <p:cNvSpPr txBox="1"/>
              <p:nvPr/>
            </p:nvSpPr>
            <p:spPr>
              <a:xfrm>
                <a:off x="533399" y="3965570"/>
                <a:ext cx="5170714" cy="712631"/>
              </a:xfrm>
              <a:custGeom>
                <a:avLst/>
                <a:gdLst>
                  <a:gd name="connsiteX0" fmla="*/ 0 w 9296400"/>
                  <a:gd name="connsiteY0" fmla="*/ 0 h 2123658"/>
                  <a:gd name="connsiteX1" fmla="*/ 9296400 w 9296400"/>
                  <a:gd name="connsiteY1" fmla="*/ 0 h 2123658"/>
                  <a:gd name="connsiteX2" fmla="*/ 9296400 w 9296400"/>
                  <a:gd name="connsiteY2" fmla="*/ 2123658 h 2123658"/>
                  <a:gd name="connsiteX3" fmla="*/ 0 w 9296400"/>
                  <a:gd name="connsiteY3" fmla="*/ 2123658 h 2123658"/>
                  <a:gd name="connsiteX4" fmla="*/ 0 w 9296400"/>
                  <a:gd name="connsiteY4" fmla="*/ 0 h 2123658"/>
                  <a:gd name="connsiteX0" fmla="*/ 0 w 9296400"/>
                  <a:gd name="connsiteY0" fmla="*/ 0 h 2123658"/>
                  <a:gd name="connsiteX1" fmla="*/ 9296400 w 9296400"/>
                  <a:gd name="connsiteY1" fmla="*/ 0 h 2123658"/>
                  <a:gd name="connsiteX2" fmla="*/ 9296400 w 9296400"/>
                  <a:gd name="connsiteY2" fmla="*/ 2123658 h 2123658"/>
                  <a:gd name="connsiteX3" fmla="*/ 0 w 9296400"/>
                  <a:gd name="connsiteY3" fmla="*/ 2123658 h 2123658"/>
                  <a:gd name="connsiteX4" fmla="*/ 0 w 9296400"/>
                  <a:gd name="connsiteY4" fmla="*/ 0 h 2123658"/>
                  <a:gd name="connsiteX0" fmla="*/ 0 w 9296400"/>
                  <a:gd name="connsiteY0" fmla="*/ 0 h 2238283"/>
                  <a:gd name="connsiteX1" fmla="*/ 9296400 w 9296400"/>
                  <a:gd name="connsiteY1" fmla="*/ 0 h 2238283"/>
                  <a:gd name="connsiteX2" fmla="*/ 9296400 w 9296400"/>
                  <a:gd name="connsiteY2" fmla="*/ 2123658 h 2238283"/>
                  <a:gd name="connsiteX3" fmla="*/ 0 w 9296400"/>
                  <a:gd name="connsiteY3" fmla="*/ 2123658 h 2238283"/>
                  <a:gd name="connsiteX4" fmla="*/ 0 w 9296400"/>
                  <a:gd name="connsiteY4" fmla="*/ 0 h 2238283"/>
                  <a:gd name="connsiteX0" fmla="*/ 0 w 9296400"/>
                  <a:gd name="connsiteY0" fmla="*/ 0 h 2238283"/>
                  <a:gd name="connsiteX1" fmla="*/ 9296400 w 9296400"/>
                  <a:gd name="connsiteY1" fmla="*/ 0 h 2238283"/>
                  <a:gd name="connsiteX2" fmla="*/ 9296400 w 9296400"/>
                  <a:gd name="connsiteY2" fmla="*/ 2123658 h 2238283"/>
                  <a:gd name="connsiteX3" fmla="*/ 0 w 9296400"/>
                  <a:gd name="connsiteY3" fmla="*/ 2123658 h 2238283"/>
                  <a:gd name="connsiteX4" fmla="*/ 0 w 9296400"/>
                  <a:gd name="connsiteY4" fmla="*/ 0 h 2238283"/>
                  <a:gd name="connsiteX0" fmla="*/ 0 w 9296400"/>
                  <a:gd name="connsiteY0" fmla="*/ 0 h 2344251"/>
                  <a:gd name="connsiteX1" fmla="*/ 9296400 w 9296400"/>
                  <a:gd name="connsiteY1" fmla="*/ 0 h 2344251"/>
                  <a:gd name="connsiteX2" fmla="*/ 9296400 w 9296400"/>
                  <a:gd name="connsiteY2" fmla="*/ 2123658 h 2344251"/>
                  <a:gd name="connsiteX3" fmla="*/ 0 w 9296400"/>
                  <a:gd name="connsiteY3" fmla="*/ 2123658 h 2344251"/>
                  <a:gd name="connsiteX4" fmla="*/ 0 w 9296400"/>
                  <a:gd name="connsiteY4" fmla="*/ 0 h 2344251"/>
                  <a:gd name="connsiteX0" fmla="*/ 0 w 9296400"/>
                  <a:gd name="connsiteY0" fmla="*/ 125046 h 2469297"/>
                  <a:gd name="connsiteX1" fmla="*/ 9296400 w 9296400"/>
                  <a:gd name="connsiteY1" fmla="*/ 125046 h 2469297"/>
                  <a:gd name="connsiteX2" fmla="*/ 9296400 w 9296400"/>
                  <a:gd name="connsiteY2" fmla="*/ 2248704 h 2469297"/>
                  <a:gd name="connsiteX3" fmla="*/ 0 w 9296400"/>
                  <a:gd name="connsiteY3" fmla="*/ 2248704 h 2469297"/>
                  <a:gd name="connsiteX4" fmla="*/ 0 w 9296400"/>
                  <a:gd name="connsiteY4" fmla="*/ 125046 h 2469297"/>
                  <a:gd name="connsiteX0" fmla="*/ 0 w 9296400"/>
                  <a:gd name="connsiteY0" fmla="*/ 169853 h 2514104"/>
                  <a:gd name="connsiteX1" fmla="*/ 9296400 w 9296400"/>
                  <a:gd name="connsiteY1" fmla="*/ 169853 h 2514104"/>
                  <a:gd name="connsiteX2" fmla="*/ 9296400 w 9296400"/>
                  <a:gd name="connsiteY2" fmla="*/ 2293511 h 2514104"/>
                  <a:gd name="connsiteX3" fmla="*/ 0 w 9296400"/>
                  <a:gd name="connsiteY3" fmla="*/ 2293511 h 2514104"/>
                  <a:gd name="connsiteX4" fmla="*/ 0 w 9296400"/>
                  <a:gd name="connsiteY4" fmla="*/ 169853 h 2514104"/>
                  <a:gd name="connsiteX0" fmla="*/ 0 w 9296400"/>
                  <a:gd name="connsiteY0" fmla="*/ 169853 h 2429521"/>
                  <a:gd name="connsiteX1" fmla="*/ 9296400 w 9296400"/>
                  <a:gd name="connsiteY1" fmla="*/ 169853 h 2429521"/>
                  <a:gd name="connsiteX2" fmla="*/ 9296400 w 9296400"/>
                  <a:gd name="connsiteY2" fmla="*/ 2293511 h 2429521"/>
                  <a:gd name="connsiteX3" fmla="*/ 0 w 9296400"/>
                  <a:gd name="connsiteY3" fmla="*/ 2293511 h 2429521"/>
                  <a:gd name="connsiteX4" fmla="*/ 0 w 9296400"/>
                  <a:gd name="connsiteY4" fmla="*/ 169853 h 2429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96400" h="2429521">
                    <a:moveTo>
                      <a:pt x="0" y="169853"/>
                    </a:moveTo>
                    <a:cubicBezTo>
                      <a:pt x="1926493" y="5730"/>
                      <a:pt x="6314830" y="-111501"/>
                      <a:pt x="9296400" y="169853"/>
                    </a:cubicBezTo>
                    <a:cubicBezTo>
                      <a:pt x="9296400" y="877739"/>
                      <a:pt x="8827476" y="1632518"/>
                      <a:pt x="9296400" y="2293511"/>
                    </a:cubicBezTo>
                    <a:cubicBezTo>
                      <a:pt x="6877538" y="2621758"/>
                      <a:pt x="2301631" y="2246618"/>
                      <a:pt x="0" y="2293511"/>
                    </a:cubicBezTo>
                    <a:cubicBezTo>
                      <a:pt x="0" y="1585625"/>
                      <a:pt x="351692" y="830847"/>
                      <a:pt x="0" y="169853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chemeClr val="tx1"/>
                </a:solidFill>
                <a:prstDash val="lgDash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đọ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vi-VN" sz="2800" i="1">
                        <a:latin typeface="Cambria Math" panose="02040503050406030204" pitchFamily="18" charset="0"/>
                      </a:rPr>
                      <m:t>Ba</m:t>
                    </m:r>
                    <m:r>
                      <a:rPr lang="vi-V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800" i="1">
                        <a:latin typeface="Cambria Math" panose="02040503050406030204" pitchFamily="18" charset="0"/>
                      </a:rPr>
                      <m:t>v</m:t>
                    </m:r>
                    <m:r>
                      <a:rPr lang="vi-VN" sz="2800" i="1">
                        <a:latin typeface="Cambria Math" panose="02040503050406030204" pitchFamily="18" charset="0"/>
                      </a:rPr>
                      <m:t>à </m:t>
                    </m:r>
                    <m:r>
                      <m:rPr>
                        <m:sty m:val="p"/>
                      </m:rPr>
                      <a:rPr lang="vi-VN" sz="2800" i="1">
                        <a:latin typeface="Cambria Math" panose="02040503050406030204" pitchFamily="18" charset="0"/>
                      </a:rPr>
                      <m:t>b</m:t>
                    </m:r>
                    <m:r>
                      <a:rPr lang="vi-VN" sz="2800" i="1">
                        <a:latin typeface="Cambria Math" panose="02040503050406030204" pitchFamily="18" charset="0"/>
                      </a:rPr>
                      <m:t>ả</m:t>
                    </m:r>
                    <m:r>
                      <m:rPr>
                        <m:sty m:val="p"/>
                      </m:rPr>
                      <a:rPr lang="vi-VN" sz="2800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vi-V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800" i="1">
                        <a:latin typeface="Cambria Math" panose="02040503050406030204" pitchFamily="18" charset="0"/>
                      </a:rPr>
                      <m:t>ph</m:t>
                    </m:r>
                    <m:r>
                      <a:rPr lang="vi-VN" sz="2800" i="1">
                        <a:latin typeface="Cambria Math" panose="02040503050406030204" pitchFamily="18" charset="0"/>
                      </a:rPr>
                      <m:t>ầ</m:t>
                    </m:r>
                    <m:r>
                      <m:rPr>
                        <m:sty m:val="p"/>
                      </m:rPr>
                      <a:rPr lang="vi-VN" sz="2800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vi-VN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vi-VN" sz="2800" i="1">
                        <a:latin typeface="Cambria Math" panose="02040503050406030204" pitchFamily="18" charset="0"/>
                      </a:rPr>
                      <m:t>m</m:t>
                    </m:r>
                    <m:r>
                      <a:rPr lang="vi-VN" sz="2800" i="1">
                        <a:latin typeface="Cambria Math" panose="02040503050406030204" pitchFamily="18" charset="0"/>
                      </a:rPr>
                      <m:t>ườ</m:t>
                    </m:r>
                    <m:r>
                      <m:rPr>
                        <m:sty m:val="p"/>
                      </m:rPr>
                      <a:rPr lang="vi-VN" sz="2800" i="1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32A274-1280-2DDE-28B6-9FEBBC3A0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3965570"/>
                <a:ext cx="5170714" cy="712631"/>
              </a:xfrm>
              <a:custGeom>
                <a:avLst/>
                <a:gdLst>
                  <a:gd name="connsiteX0" fmla="*/ 0 w 9296400"/>
                  <a:gd name="connsiteY0" fmla="*/ 0 h 2123658"/>
                  <a:gd name="connsiteX1" fmla="*/ 9296400 w 9296400"/>
                  <a:gd name="connsiteY1" fmla="*/ 0 h 2123658"/>
                  <a:gd name="connsiteX2" fmla="*/ 9296400 w 9296400"/>
                  <a:gd name="connsiteY2" fmla="*/ 2123658 h 2123658"/>
                  <a:gd name="connsiteX3" fmla="*/ 0 w 9296400"/>
                  <a:gd name="connsiteY3" fmla="*/ 2123658 h 2123658"/>
                  <a:gd name="connsiteX4" fmla="*/ 0 w 9296400"/>
                  <a:gd name="connsiteY4" fmla="*/ 0 h 2123658"/>
                  <a:gd name="connsiteX0" fmla="*/ 0 w 9296400"/>
                  <a:gd name="connsiteY0" fmla="*/ 0 h 2123658"/>
                  <a:gd name="connsiteX1" fmla="*/ 9296400 w 9296400"/>
                  <a:gd name="connsiteY1" fmla="*/ 0 h 2123658"/>
                  <a:gd name="connsiteX2" fmla="*/ 9296400 w 9296400"/>
                  <a:gd name="connsiteY2" fmla="*/ 2123658 h 2123658"/>
                  <a:gd name="connsiteX3" fmla="*/ 0 w 9296400"/>
                  <a:gd name="connsiteY3" fmla="*/ 2123658 h 2123658"/>
                  <a:gd name="connsiteX4" fmla="*/ 0 w 9296400"/>
                  <a:gd name="connsiteY4" fmla="*/ 0 h 2123658"/>
                  <a:gd name="connsiteX0" fmla="*/ 0 w 9296400"/>
                  <a:gd name="connsiteY0" fmla="*/ 0 h 2238283"/>
                  <a:gd name="connsiteX1" fmla="*/ 9296400 w 9296400"/>
                  <a:gd name="connsiteY1" fmla="*/ 0 h 2238283"/>
                  <a:gd name="connsiteX2" fmla="*/ 9296400 w 9296400"/>
                  <a:gd name="connsiteY2" fmla="*/ 2123658 h 2238283"/>
                  <a:gd name="connsiteX3" fmla="*/ 0 w 9296400"/>
                  <a:gd name="connsiteY3" fmla="*/ 2123658 h 2238283"/>
                  <a:gd name="connsiteX4" fmla="*/ 0 w 9296400"/>
                  <a:gd name="connsiteY4" fmla="*/ 0 h 2238283"/>
                  <a:gd name="connsiteX0" fmla="*/ 0 w 9296400"/>
                  <a:gd name="connsiteY0" fmla="*/ 0 h 2238283"/>
                  <a:gd name="connsiteX1" fmla="*/ 9296400 w 9296400"/>
                  <a:gd name="connsiteY1" fmla="*/ 0 h 2238283"/>
                  <a:gd name="connsiteX2" fmla="*/ 9296400 w 9296400"/>
                  <a:gd name="connsiteY2" fmla="*/ 2123658 h 2238283"/>
                  <a:gd name="connsiteX3" fmla="*/ 0 w 9296400"/>
                  <a:gd name="connsiteY3" fmla="*/ 2123658 h 2238283"/>
                  <a:gd name="connsiteX4" fmla="*/ 0 w 9296400"/>
                  <a:gd name="connsiteY4" fmla="*/ 0 h 2238283"/>
                  <a:gd name="connsiteX0" fmla="*/ 0 w 9296400"/>
                  <a:gd name="connsiteY0" fmla="*/ 0 h 2344251"/>
                  <a:gd name="connsiteX1" fmla="*/ 9296400 w 9296400"/>
                  <a:gd name="connsiteY1" fmla="*/ 0 h 2344251"/>
                  <a:gd name="connsiteX2" fmla="*/ 9296400 w 9296400"/>
                  <a:gd name="connsiteY2" fmla="*/ 2123658 h 2344251"/>
                  <a:gd name="connsiteX3" fmla="*/ 0 w 9296400"/>
                  <a:gd name="connsiteY3" fmla="*/ 2123658 h 2344251"/>
                  <a:gd name="connsiteX4" fmla="*/ 0 w 9296400"/>
                  <a:gd name="connsiteY4" fmla="*/ 0 h 2344251"/>
                  <a:gd name="connsiteX0" fmla="*/ 0 w 9296400"/>
                  <a:gd name="connsiteY0" fmla="*/ 125046 h 2469297"/>
                  <a:gd name="connsiteX1" fmla="*/ 9296400 w 9296400"/>
                  <a:gd name="connsiteY1" fmla="*/ 125046 h 2469297"/>
                  <a:gd name="connsiteX2" fmla="*/ 9296400 w 9296400"/>
                  <a:gd name="connsiteY2" fmla="*/ 2248704 h 2469297"/>
                  <a:gd name="connsiteX3" fmla="*/ 0 w 9296400"/>
                  <a:gd name="connsiteY3" fmla="*/ 2248704 h 2469297"/>
                  <a:gd name="connsiteX4" fmla="*/ 0 w 9296400"/>
                  <a:gd name="connsiteY4" fmla="*/ 125046 h 2469297"/>
                  <a:gd name="connsiteX0" fmla="*/ 0 w 9296400"/>
                  <a:gd name="connsiteY0" fmla="*/ 169853 h 2514104"/>
                  <a:gd name="connsiteX1" fmla="*/ 9296400 w 9296400"/>
                  <a:gd name="connsiteY1" fmla="*/ 169853 h 2514104"/>
                  <a:gd name="connsiteX2" fmla="*/ 9296400 w 9296400"/>
                  <a:gd name="connsiteY2" fmla="*/ 2293511 h 2514104"/>
                  <a:gd name="connsiteX3" fmla="*/ 0 w 9296400"/>
                  <a:gd name="connsiteY3" fmla="*/ 2293511 h 2514104"/>
                  <a:gd name="connsiteX4" fmla="*/ 0 w 9296400"/>
                  <a:gd name="connsiteY4" fmla="*/ 169853 h 2514104"/>
                  <a:gd name="connsiteX0" fmla="*/ 0 w 9296400"/>
                  <a:gd name="connsiteY0" fmla="*/ 169853 h 2429521"/>
                  <a:gd name="connsiteX1" fmla="*/ 9296400 w 9296400"/>
                  <a:gd name="connsiteY1" fmla="*/ 169853 h 2429521"/>
                  <a:gd name="connsiteX2" fmla="*/ 9296400 w 9296400"/>
                  <a:gd name="connsiteY2" fmla="*/ 2293511 h 2429521"/>
                  <a:gd name="connsiteX3" fmla="*/ 0 w 9296400"/>
                  <a:gd name="connsiteY3" fmla="*/ 2293511 h 2429521"/>
                  <a:gd name="connsiteX4" fmla="*/ 0 w 9296400"/>
                  <a:gd name="connsiteY4" fmla="*/ 169853 h 2429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96400" h="2429521">
                    <a:moveTo>
                      <a:pt x="0" y="169853"/>
                    </a:moveTo>
                    <a:cubicBezTo>
                      <a:pt x="1926493" y="5730"/>
                      <a:pt x="6314830" y="-111501"/>
                      <a:pt x="9296400" y="169853"/>
                    </a:cubicBezTo>
                    <a:cubicBezTo>
                      <a:pt x="9296400" y="877739"/>
                      <a:pt x="8827476" y="1632518"/>
                      <a:pt x="9296400" y="2293511"/>
                    </a:cubicBezTo>
                    <a:cubicBezTo>
                      <a:pt x="6877538" y="2621758"/>
                      <a:pt x="2301631" y="2246618"/>
                      <a:pt x="0" y="2293511"/>
                    </a:cubicBezTo>
                    <a:cubicBezTo>
                      <a:pt x="0" y="1585625"/>
                      <a:pt x="351692" y="830847"/>
                      <a:pt x="0" y="169853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b="-9322"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AEDC5A-8110-1FFE-4C1D-2FE53C3CA00F}"/>
                  </a:ext>
                </a:extLst>
              </p:cNvPr>
              <p:cNvSpPr txBox="1"/>
              <p:nvPr/>
            </p:nvSpPr>
            <p:spPr>
              <a:xfrm>
                <a:off x="6498771" y="3976455"/>
                <a:ext cx="5170714" cy="741806"/>
              </a:xfrm>
              <a:custGeom>
                <a:avLst/>
                <a:gdLst>
                  <a:gd name="connsiteX0" fmla="*/ 0 w 9296400"/>
                  <a:gd name="connsiteY0" fmla="*/ 0 h 2123658"/>
                  <a:gd name="connsiteX1" fmla="*/ 9296400 w 9296400"/>
                  <a:gd name="connsiteY1" fmla="*/ 0 h 2123658"/>
                  <a:gd name="connsiteX2" fmla="*/ 9296400 w 9296400"/>
                  <a:gd name="connsiteY2" fmla="*/ 2123658 h 2123658"/>
                  <a:gd name="connsiteX3" fmla="*/ 0 w 9296400"/>
                  <a:gd name="connsiteY3" fmla="*/ 2123658 h 2123658"/>
                  <a:gd name="connsiteX4" fmla="*/ 0 w 9296400"/>
                  <a:gd name="connsiteY4" fmla="*/ 0 h 2123658"/>
                  <a:gd name="connsiteX0" fmla="*/ 0 w 9296400"/>
                  <a:gd name="connsiteY0" fmla="*/ 0 h 2123658"/>
                  <a:gd name="connsiteX1" fmla="*/ 9296400 w 9296400"/>
                  <a:gd name="connsiteY1" fmla="*/ 0 h 2123658"/>
                  <a:gd name="connsiteX2" fmla="*/ 9296400 w 9296400"/>
                  <a:gd name="connsiteY2" fmla="*/ 2123658 h 2123658"/>
                  <a:gd name="connsiteX3" fmla="*/ 0 w 9296400"/>
                  <a:gd name="connsiteY3" fmla="*/ 2123658 h 2123658"/>
                  <a:gd name="connsiteX4" fmla="*/ 0 w 9296400"/>
                  <a:gd name="connsiteY4" fmla="*/ 0 h 2123658"/>
                  <a:gd name="connsiteX0" fmla="*/ 0 w 9296400"/>
                  <a:gd name="connsiteY0" fmla="*/ 0 h 2238283"/>
                  <a:gd name="connsiteX1" fmla="*/ 9296400 w 9296400"/>
                  <a:gd name="connsiteY1" fmla="*/ 0 h 2238283"/>
                  <a:gd name="connsiteX2" fmla="*/ 9296400 w 9296400"/>
                  <a:gd name="connsiteY2" fmla="*/ 2123658 h 2238283"/>
                  <a:gd name="connsiteX3" fmla="*/ 0 w 9296400"/>
                  <a:gd name="connsiteY3" fmla="*/ 2123658 h 2238283"/>
                  <a:gd name="connsiteX4" fmla="*/ 0 w 9296400"/>
                  <a:gd name="connsiteY4" fmla="*/ 0 h 2238283"/>
                  <a:gd name="connsiteX0" fmla="*/ 0 w 9296400"/>
                  <a:gd name="connsiteY0" fmla="*/ 0 h 2238283"/>
                  <a:gd name="connsiteX1" fmla="*/ 9296400 w 9296400"/>
                  <a:gd name="connsiteY1" fmla="*/ 0 h 2238283"/>
                  <a:gd name="connsiteX2" fmla="*/ 9296400 w 9296400"/>
                  <a:gd name="connsiteY2" fmla="*/ 2123658 h 2238283"/>
                  <a:gd name="connsiteX3" fmla="*/ 0 w 9296400"/>
                  <a:gd name="connsiteY3" fmla="*/ 2123658 h 2238283"/>
                  <a:gd name="connsiteX4" fmla="*/ 0 w 9296400"/>
                  <a:gd name="connsiteY4" fmla="*/ 0 h 2238283"/>
                  <a:gd name="connsiteX0" fmla="*/ 0 w 9296400"/>
                  <a:gd name="connsiteY0" fmla="*/ 0 h 2344251"/>
                  <a:gd name="connsiteX1" fmla="*/ 9296400 w 9296400"/>
                  <a:gd name="connsiteY1" fmla="*/ 0 h 2344251"/>
                  <a:gd name="connsiteX2" fmla="*/ 9296400 w 9296400"/>
                  <a:gd name="connsiteY2" fmla="*/ 2123658 h 2344251"/>
                  <a:gd name="connsiteX3" fmla="*/ 0 w 9296400"/>
                  <a:gd name="connsiteY3" fmla="*/ 2123658 h 2344251"/>
                  <a:gd name="connsiteX4" fmla="*/ 0 w 9296400"/>
                  <a:gd name="connsiteY4" fmla="*/ 0 h 2344251"/>
                  <a:gd name="connsiteX0" fmla="*/ 0 w 9296400"/>
                  <a:gd name="connsiteY0" fmla="*/ 125046 h 2469297"/>
                  <a:gd name="connsiteX1" fmla="*/ 9296400 w 9296400"/>
                  <a:gd name="connsiteY1" fmla="*/ 125046 h 2469297"/>
                  <a:gd name="connsiteX2" fmla="*/ 9296400 w 9296400"/>
                  <a:gd name="connsiteY2" fmla="*/ 2248704 h 2469297"/>
                  <a:gd name="connsiteX3" fmla="*/ 0 w 9296400"/>
                  <a:gd name="connsiteY3" fmla="*/ 2248704 h 2469297"/>
                  <a:gd name="connsiteX4" fmla="*/ 0 w 9296400"/>
                  <a:gd name="connsiteY4" fmla="*/ 125046 h 2469297"/>
                  <a:gd name="connsiteX0" fmla="*/ 0 w 9296400"/>
                  <a:gd name="connsiteY0" fmla="*/ 169853 h 2514104"/>
                  <a:gd name="connsiteX1" fmla="*/ 9296400 w 9296400"/>
                  <a:gd name="connsiteY1" fmla="*/ 169853 h 2514104"/>
                  <a:gd name="connsiteX2" fmla="*/ 9296400 w 9296400"/>
                  <a:gd name="connsiteY2" fmla="*/ 2293511 h 2514104"/>
                  <a:gd name="connsiteX3" fmla="*/ 0 w 9296400"/>
                  <a:gd name="connsiteY3" fmla="*/ 2293511 h 2514104"/>
                  <a:gd name="connsiteX4" fmla="*/ 0 w 9296400"/>
                  <a:gd name="connsiteY4" fmla="*/ 169853 h 2514104"/>
                  <a:gd name="connsiteX0" fmla="*/ 0 w 9296400"/>
                  <a:gd name="connsiteY0" fmla="*/ 169853 h 2429521"/>
                  <a:gd name="connsiteX1" fmla="*/ 9296400 w 9296400"/>
                  <a:gd name="connsiteY1" fmla="*/ 169853 h 2429521"/>
                  <a:gd name="connsiteX2" fmla="*/ 9296400 w 9296400"/>
                  <a:gd name="connsiteY2" fmla="*/ 2293511 h 2429521"/>
                  <a:gd name="connsiteX3" fmla="*/ 0 w 9296400"/>
                  <a:gd name="connsiteY3" fmla="*/ 2293511 h 2429521"/>
                  <a:gd name="connsiteX4" fmla="*/ 0 w 9296400"/>
                  <a:gd name="connsiteY4" fmla="*/ 169853 h 2429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96400" h="2429521">
                    <a:moveTo>
                      <a:pt x="0" y="169853"/>
                    </a:moveTo>
                    <a:cubicBezTo>
                      <a:pt x="1926493" y="5730"/>
                      <a:pt x="6314830" y="-111501"/>
                      <a:pt x="9296400" y="169853"/>
                    </a:cubicBezTo>
                    <a:cubicBezTo>
                      <a:pt x="9296400" y="877739"/>
                      <a:pt x="8827476" y="1632518"/>
                      <a:pt x="9296400" y="2293511"/>
                    </a:cubicBezTo>
                    <a:cubicBezTo>
                      <a:pt x="6877538" y="2621758"/>
                      <a:pt x="2301631" y="2246618"/>
                      <a:pt x="0" y="2293511"/>
                    </a:cubicBezTo>
                    <a:cubicBezTo>
                      <a:pt x="0" y="1585625"/>
                      <a:pt x="351692" y="830847"/>
                      <a:pt x="0" y="169853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chemeClr val="tx1"/>
                </a:solidFill>
                <a:prstDash val="lgDash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đọ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ộ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à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ă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ph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ầ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AEDC5A-8110-1FFE-4C1D-2FE53C3CA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71" y="3976455"/>
                <a:ext cx="5170714" cy="741806"/>
              </a:xfrm>
              <a:custGeom>
                <a:avLst/>
                <a:gdLst>
                  <a:gd name="connsiteX0" fmla="*/ 0 w 9296400"/>
                  <a:gd name="connsiteY0" fmla="*/ 0 h 2123658"/>
                  <a:gd name="connsiteX1" fmla="*/ 9296400 w 9296400"/>
                  <a:gd name="connsiteY1" fmla="*/ 0 h 2123658"/>
                  <a:gd name="connsiteX2" fmla="*/ 9296400 w 9296400"/>
                  <a:gd name="connsiteY2" fmla="*/ 2123658 h 2123658"/>
                  <a:gd name="connsiteX3" fmla="*/ 0 w 9296400"/>
                  <a:gd name="connsiteY3" fmla="*/ 2123658 h 2123658"/>
                  <a:gd name="connsiteX4" fmla="*/ 0 w 9296400"/>
                  <a:gd name="connsiteY4" fmla="*/ 0 h 2123658"/>
                  <a:gd name="connsiteX0" fmla="*/ 0 w 9296400"/>
                  <a:gd name="connsiteY0" fmla="*/ 0 h 2123658"/>
                  <a:gd name="connsiteX1" fmla="*/ 9296400 w 9296400"/>
                  <a:gd name="connsiteY1" fmla="*/ 0 h 2123658"/>
                  <a:gd name="connsiteX2" fmla="*/ 9296400 w 9296400"/>
                  <a:gd name="connsiteY2" fmla="*/ 2123658 h 2123658"/>
                  <a:gd name="connsiteX3" fmla="*/ 0 w 9296400"/>
                  <a:gd name="connsiteY3" fmla="*/ 2123658 h 2123658"/>
                  <a:gd name="connsiteX4" fmla="*/ 0 w 9296400"/>
                  <a:gd name="connsiteY4" fmla="*/ 0 h 2123658"/>
                  <a:gd name="connsiteX0" fmla="*/ 0 w 9296400"/>
                  <a:gd name="connsiteY0" fmla="*/ 0 h 2238283"/>
                  <a:gd name="connsiteX1" fmla="*/ 9296400 w 9296400"/>
                  <a:gd name="connsiteY1" fmla="*/ 0 h 2238283"/>
                  <a:gd name="connsiteX2" fmla="*/ 9296400 w 9296400"/>
                  <a:gd name="connsiteY2" fmla="*/ 2123658 h 2238283"/>
                  <a:gd name="connsiteX3" fmla="*/ 0 w 9296400"/>
                  <a:gd name="connsiteY3" fmla="*/ 2123658 h 2238283"/>
                  <a:gd name="connsiteX4" fmla="*/ 0 w 9296400"/>
                  <a:gd name="connsiteY4" fmla="*/ 0 h 2238283"/>
                  <a:gd name="connsiteX0" fmla="*/ 0 w 9296400"/>
                  <a:gd name="connsiteY0" fmla="*/ 0 h 2238283"/>
                  <a:gd name="connsiteX1" fmla="*/ 9296400 w 9296400"/>
                  <a:gd name="connsiteY1" fmla="*/ 0 h 2238283"/>
                  <a:gd name="connsiteX2" fmla="*/ 9296400 w 9296400"/>
                  <a:gd name="connsiteY2" fmla="*/ 2123658 h 2238283"/>
                  <a:gd name="connsiteX3" fmla="*/ 0 w 9296400"/>
                  <a:gd name="connsiteY3" fmla="*/ 2123658 h 2238283"/>
                  <a:gd name="connsiteX4" fmla="*/ 0 w 9296400"/>
                  <a:gd name="connsiteY4" fmla="*/ 0 h 2238283"/>
                  <a:gd name="connsiteX0" fmla="*/ 0 w 9296400"/>
                  <a:gd name="connsiteY0" fmla="*/ 0 h 2344251"/>
                  <a:gd name="connsiteX1" fmla="*/ 9296400 w 9296400"/>
                  <a:gd name="connsiteY1" fmla="*/ 0 h 2344251"/>
                  <a:gd name="connsiteX2" fmla="*/ 9296400 w 9296400"/>
                  <a:gd name="connsiteY2" fmla="*/ 2123658 h 2344251"/>
                  <a:gd name="connsiteX3" fmla="*/ 0 w 9296400"/>
                  <a:gd name="connsiteY3" fmla="*/ 2123658 h 2344251"/>
                  <a:gd name="connsiteX4" fmla="*/ 0 w 9296400"/>
                  <a:gd name="connsiteY4" fmla="*/ 0 h 2344251"/>
                  <a:gd name="connsiteX0" fmla="*/ 0 w 9296400"/>
                  <a:gd name="connsiteY0" fmla="*/ 125046 h 2469297"/>
                  <a:gd name="connsiteX1" fmla="*/ 9296400 w 9296400"/>
                  <a:gd name="connsiteY1" fmla="*/ 125046 h 2469297"/>
                  <a:gd name="connsiteX2" fmla="*/ 9296400 w 9296400"/>
                  <a:gd name="connsiteY2" fmla="*/ 2248704 h 2469297"/>
                  <a:gd name="connsiteX3" fmla="*/ 0 w 9296400"/>
                  <a:gd name="connsiteY3" fmla="*/ 2248704 h 2469297"/>
                  <a:gd name="connsiteX4" fmla="*/ 0 w 9296400"/>
                  <a:gd name="connsiteY4" fmla="*/ 125046 h 2469297"/>
                  <a:gd name="connsiteX0" fmla="*/ 0 w 9296400"/>
                  <a:gd name="connsiteY0" fmla="*/ 169853 h 2514104"/>
                  <a:gd name="connsiteX1" fmla="*/ 9296400 w 9296400"/>
                  <a:gd name="connsiteY1" fmla="*/ 169853 h 2514104"/>
                  <a:gd name="connsiteX2" fmla="*/ 9296400 w 9296400"/>
                  <a:gd name="connsiteY2" fmla="*/ 2293511 h 2514104"/>
                  <a:gd name="connsiteX3" fmla="*/ 0 w 9296400"/>
                  <a:gd name="connsiteY3" fmla="*/ 2293511 h 2514104"/>
                  <a:gd name="connsiteX4" fmla="*/ 0 w 9296400"/>
                  <a:gd name="connsiteY4" fmla="*/ 169853 h 2514104"/>
                  <a:gd name="connsiteX0" fmla="*/ 0 w 9296400"/>
                  <a:gd name="connsiteY0" fmla="*/ 169853 h 2429521"/>
                  <a:gd name="connsiteX1" fmla="*/ 9296400 w 9296400"/>
                  <a:gd name="connsiteY1" fmla="*/ 169853 h 2429521"/>
                  <a:gd name="connsiteX2" fmla="*/ 9296400 w 9296400"/>
                  <a:gd name="connsiteY2" fmla="*/ 2293511 h 2429521"/>
                  <a:gd name="connsiteX3" fmla="*/ 0 w 9296400"/>
                  <a:gd name="connsiteY3" fmla="*/ 2293511 h 2429521"/>
                  <a:gd name="connsiteX4" fmla="*/ 0 w 9296400"/>
                  <a:gd name="connsiteY4" fmla="*/ 169853 h 2429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96400" h="2429521">
                    <a:moveTo>
                      <a:pt x="0" y="169853"/>
                    </a:moveTo>
                    <a:cubicBezTo>
                      <a:pt x="1926493" y="5730"/>
                      <a:pt x="6314830" y="-111501"/>
                      <a:pt x="9296400" y="169853"/>
                    </a:cubicBezTo>
                    <a:cubicBezTo>
                      <a:pt x="9296400" y="877739"/>
                      <a:pt x="8827476" y="1632518"/>
                      <a:pt x="9296400" y="2293511"/>
                    </a:cubicBezTo>
                    <a:cubicBezTo>
                      <a:pt x="6877538" y="2621758"/>
                      <a:pt x="2301631" y="2246618"/>
                      <a:pt x="0" y="2293511"/>
                    </a:cubicBezTo>
                    <a:cubicBezTo>
                      <a:pt x="0" y="1585625"/>
                      <a:pt x="351692" y="830847"/>
                      <a:pt x="0" y="169853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b="-4839"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0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C1B777E-5ACE-444B-8DB6-DABAD60A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57" y="407419"/>
            <a:ext cx="10697843" cy="492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lvl="0" algn="ctr">
              <a:defRPr/>
            </a:pPr>
            <a:r>
              <a:rPr lang="en-US" altLang="zh-CN" sz="3200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Hãy chỉ ra phần nguyên và phần phân số trong mỗi hỗn số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27349B-7FE9-5352-EA3C-FD8B35580635}"/>
              </a:ext>
            </a:extLst>
          </p:cNvPr>
          <p:cNvSpPr/>
          <p:nvPr/>
        </p:nvSpPr>
        <p:spPr>
          <a:xfrm>
            <a:off x="97971" y="381000"/>
            <a:ext cx="685800" cy="555171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</a:t>
            </a:r>
          </a:p>
        </p:txBody>
      </p:sp>
      <p:pic>
        <p:nvPicPr>
          <p:cNvPr id="2" name="图片 12">
            <a:extLst>
              <a:ext uri="{FF2B5EF4-FFF2-40B4-BE49-F238E27FC236}">
                <a16:creationId xmlns:a16="http://schemas.microsoft.com/office/drawing/2014/main" id="{CE6CE5BA-5EBD-7847-85F5-84881AFFEF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125098"/>
            <a:ext cx="2979506" cy="2979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245E429-CDAA-2770-26DE-94CBB083C288}"/>
                  </a:ext>
                </a:extLst>
              </p:cNvPr>
              <p:cNvSpPr/>
              <p:nvPr/>
            </p:nvSpPr>
            <p:spPr>
              <a:xfrm>
                <a:off x="554804" y="1520575"/>
                <a:ext cx="2260314" cy="163359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4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245E429-CDAA-2770-26DE-94CBB083C2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04" y="1520575"/>
                <a:ext cx="2260314" cy="163359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7368D7B-1176-E6FA-F202-4ACB98400A54}"/>
                  </a:ext>
                </a:extLst>
              </p:cNvPr>
              <p:cNvSpPr/>
              <p:nvPr/>
            </p:nvSpPr>
            <p:spPr>
              <a:xfrm>
                <a:off x="3534309" y="1520575"/>
                <a:ext cx="2260314" cy="163359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4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7368D7B-1176-E6FA-F202-4ACB98400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09" y="1520575"/>
                <a:ext cx="2260314" cy="163359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B3F2543-3362-C33C-4ECE-448E1B896DB1}"/>
                  </a:ext>
                </a:extLst>
              </p:cNvPr>
              <p:cNvSpPr/>
              <p:nvPr/>
            </p:nvSpPr>
            <p:spPr>
              <a:xfrm>
                <a:off x="6246687" y="1510301"/>
                <a:ext cx="2260314" cy="163359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4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4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B3F2543-3362-C33C-4ECE-448E1B896D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6687" y="1510301"/>
                <a:ext cx="2260314" cy="163359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3DA3160-5E7F-5081-C2DD-516C1DC2EE8C}"/>
                  </a:ext>
                </a:extLst>
              </p:cNvPr>
              <p:cNvSpPr/>
              <p:nvPr/>
            </p:nvSpPr>
            <p:spPr>
              <a:xfrm>
                <a:off x="9133725" y="1510301"/>
                <a:ext cx="2455524" cy="163359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4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en-US" sz="4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𝟓𝟗</m:t>
                        </m:r>
                      </m:num>
                      <m:den>
                        <m:r>
                          <a:rPr lang="en-US" sz="4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3DA3160-5E7F-5081-C2DD-516C1DC2E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725" y="1510301"/>
                <a:ext cx="2455524" cy="1633591"/>
              </a:xfrm>
              <a:prstGeom prst="roundRect">
                <a:avLst/>
              </a:prstGeom>
              <a:blipFill>
                <a:blip r:embed="rId7"/>
                <a:stretch>
                  <a:fillRect l="-6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7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4" grpId="0" animBg="1"/>
      <p:bldP spid="5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A7A113C-7141-5D8F-061E-E911047BC498}"/>
                  </a:ext>
                </a:extLst>
              </p:cNvPr>
              <p:cNvSpPr/>
              <p:nvPr/>
            </p:nvSpPr>
            <p:spPr>
              <a:xfrm>
                <a:off x="914400" y="636997"/>
                <a:ext cx="2095928" cy="108906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sz="4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sz="4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A7A113C-7141-5D8F-061E-E911047BC4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636997"/>
                <a:ext cx="2095928" cy="1089061"/>
              </a:xfrm>
              <a:prstGeom prst="roundRect">
                <a:avLst/>
              </a:prstGeom>
              <a:blipFill>
                <a:blip r:embed="rId2"/>
                <a:stretch>
                  <a:fillRect b="-4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2AB7FF1-ED1E-A91E-35A2-E0E564CF7F90}"/>
                  </a:ext>
                </a:extLst>
              </p:cNvPr>
              <p:cNvSpPr/>
              <p:nvPr/>
            </p:nvSpPr>
            <p:spPr>
              <a:xfrm>
                <a:off x="965768" y="2250042"/>
                <a:ext cx="2065107" cy="103769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4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4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02AB7FF1-ED1E-A91E-35A2-E0E564CF7F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68" y="2250042"/>
                <a:ext cx="2065107" cy="1037690"/>
              </a:xfrm>
              <a:prstGeom prst="roundRect">
                <a:avLst/>
              </a:prstGeom>
              <a:blipFill>
                <a:blip r:embed="rId3"/>
                <a:stretch>
                  <a:fillRect b="-8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29F87F7-0605-FFDB-F960-CEAA7B2CF9D5}"/>
                  </a:ext>
                </a:extLst>
              </p:cNvPr>
              <p:cNvSpPr/>
              <p:nvPr/>
            </p:nvSpPr>
            <p:spPr>
              <a:xfrm>
                <a:off x="904125" y="3883632"/>
                <a:ext cx="2044556" cy="934948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4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4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29F87F7-0605-FFDB-F960-CEAA7B2CF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25" y="3883632"/>
                <a:ext cx="2044556" cy="934948"/>
              </a:xfrm>
              <a:prstGeom prst="roundRect">
                <a:avLst/>
              </a:prstGeom>
              <a:blipFill>
                <a:blip r:embed="rId4"/>
                <a:stretch>
                  <a:fillRect b="-1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65DF8D-50DD-C500-DE3A-B9A0F1522ED7}"/>
                  </a:ext>
                </a:extLst>
              </p:cNvPr>
              <p:cNvSpPr/>
              <p:nvPr/>
            </p:nvSpPr>
            <p:spPr>
              <a:xfrm>
                <a:off x="565078" y="5301465"/>
                <a:ext cx="2455524" cy="105823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4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𝟎𝟎</m:t>
                    </m:r>
                    <m:r>
                      <a:rPr lang="en-US" sz="4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𝟓𝟗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endParaRPr lang="en-US" sz="4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7D65DF8D-50DD-C500-DE3A-B9A0F1522E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78" y="5301465"/>
                <a:ext cx="2455524" cy="1058239"/>
              </a:xfrm>
              <a:prstGeom prst="roundRect">
                <a:avLst/>
              </a:prstGeom>
              <a:blipFill>
                <a:blip r:embed="rId5"/>
                <a:stretch>
                  <a:fillRect b="-7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43">
            <a:extLst>
              <a:ext uri="{FF2B5EF4-FFF2-40B4-BE49-F238E27FC236}">
                <a16:creationId xmlns:a16="http://schemas.microsoft.com/office/drawing/2014/main" id="{055E5115-869D-A1BE-A041-69E7C1D304F6}"/>
              </a:ext>
            </a:extLst>
          </p:cNvPr>
          <p:cNvSpPr/>
          <p:nvPr/>
        </p:nvSpPr>
        <p:spPr>
          <a:xfrm>
            <a:off x="4342194" y="489207"/>
            <a:ext cx="3579182" cy="6192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nguyên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7CB19E-8C55-6421-3880-39EF7FF8CF89}"/>
              </a:ext>
            </a:extLst>
          </p:cNvPr>
          <p:cNvCxnSpPr>
            <a:cxnSpLocks/>
          </p:cNvCxnSpPr>
          <p:nvPr/>
        </p:nvCxnSpPr>
        <p:spPr>
          <a:xfrm flipV="1">
            <a:off x="3030877" y="739739"/>
            <a:ext cx="1273995" cy="390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543">
                <a:extLst>
                  <a:ext uri="{FF2B5EF4-FFF2-40B4-BE49-F238E27FC236}">
                    <a16:creationId xmlns:a16="http://schemas.microsoft.com/office/drawing/2014/main" id="{20AFFA1D-549B-C0BC-5740-E7D2C1038B1D}"/>
                  </a:ext>
                </a:extLst>
              </p:cNvPr>
              <p:cNvSpPr/>
              <p:nvPr/>
            </p:nvSpPr>
            <p:spPr>
              <a:xfrm>
                <a:off x="4321646" y="1300865"/>
                <a:ext cx="3692197" cy="61924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Phần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phân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số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là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Rounded Rectangle 543">
                <a:extLst>
                  <a:ext uri="{FF2B5EF4-FFF2-40B4-BE49-F238E27FC236}">
                    <a16:creationId xmlns:a16="http://schemas.microsoft.com/office/drawing/2014/main" id="{20AFFA1D-549B-C0BC-5740-E7D2C1038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646" y="1300865"/>
                <a:ext cx="3692197" cy="619248"/>
              </a:xfrm>
              <a:prstGeom prst="roundRect">
                <a:avLst/>
              </a:prstGeom>
              <a:blipFill>
                <a:blip r:embed="rId6"/>
                <a:stretch>
                  <a:fillRect l="-2467" t="-1923" b="-1634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9D9B3A-4FC4-4A36-84FF-5C6B2984B623}"/>
              </a:ext>
            </a:extLst>
          </p:cNvPr>
          <p:cNvCxnSpPr>
            <a:cxnSpLocks/>
          </p:cNvCxnSpPr>
          <p:nvPr/>
        </p:nvCxnSpPr>
        <p:spPr>
          <a:xfrm>
            <a:off x="3030876" y="1376737"/>
            <a:ext cx="1253448" cy="174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543">
            <a:extLst>
              <a:ext uri="{FF2B5EF4-FFF2-40B4-BE49-F238E27FC236}">
                <a16:creationId xmlns:a16="http://schemas.microsoft.com/office/drawing/2014/main" id="{4D4369C2-62CF-A367-05D7-02B12F9A02F3}"/>
              </a:ext>
            </a:extLst>
          </p:cNvPr>
          <p:cNvSpPr/>
          <p:nvPr/>
        </p:nvSpPr>
        <p:spPr>
          <a:xfrm>
            <a:off x="4393565" y="2102250"/>
            <a:ext cx="3579182" cy="6192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nguyên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5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7AF2F5-11DD-2FE3-588A-34950B20B100}"/>
              </a:ext>
            </a:extLst>
          </p:cNvPr>
          <p:cNvCxnSpPr>
            <a:cxnSpLocks/>
          </p:cNvCxnSpPr>
          <p:nvPr/>
        </p:nvCxnSpPr>
        <p:spPr>
          <a:xfrm flipV="1">
            <a:off x="3082248" y="2352782"/>
            <a:ext cx="1273995" cy="390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543">
                <a:extLst>
                  <a:ext uri="{FF2B5EF4-FFF2-40B4-BE49-F238E27FC236}">
                    <a16:creationId xmlns:a16="http://schemas.microsoft.com/office/drawing/2014/main" id="{7794170E-AD22-0903-7720-C554FD2B6A43}"/>
                  </a:ext>
                </a:extLst>
              </p:cNvPr>
              <p:cNvSpPr/>
              <p:nvPr/>
            </p:nvSpPr>
            <p:spPr>
              <a:xfrm>
                <a:off x="4373017" y="2913908"/>
                <a:ext cx="3692197" cy="61924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Phần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phân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số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là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5" name="Rounded Rectangle 543">
                <a:extLst>
                  <a:ext uri="{FF2B5EF4-FFF2-40B4-BE49-F238E27FC236}">
                    <a16:creationId xmlns:a16="http://schemas.microsoft.com/office/drawing/2014/main" id="{7794170E-AD22-0903-7720-C554FD2B6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017" y="2913908"/>
                <a:ext cx="3692197" cy="619248"/>
              </a:xfrm>
              <a:prstGeom prst="roundRect">
                <a:avLst/>
              </a:prstGeom>
              <a:blipFill>
                <a:blip r:embed="rId7"/>
                <a:stretch>
                  <a:fillRect l="-2303" t="-1923" b="-1634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5FFE4B-6B57-2EC3-2C96-DF9CC0C6AD6F}"/>
              </a:ext>
            </a:extLst>
          </p:cNvPr>
          <p:cNvCxnSpPr>
            <a:cxnSpLocks/>
          </p:cNvCxnSpPr>
          <p:nvPr/>
        </p:nvCxnSpPr>
        <p:spPr>
          <a:xfrm>
            <a:off x="3082247" y="2989780"/>
            <a:ext cx="1253448" cy="174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543">
            <a:extLst>
              <a:ext uri="{FF2B5EF4-FFF2-40B4-BE49-F238E27FC236}">
                <a16:creationId xmlns:a16="http://schemas.microsoft.com/office/drawing/2014/main" id="{4E74B8B2-20A7-E21D-D500-4502EE23AB71}"/>
              </a:ext>
            </a:extLst>
          </p:cNvPr>
          <p:cNvSpPr/>
          <p:nvPr/>
        </p:nvSpPr>
        <p:spPr>
          <a:xfrm>
            <a:off x="4373017" y="3643373"/>
            <a:ext cx="3579182" cy="6192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nguyên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12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C77BCC8-4291-B744-98ED-2A9AD92DA5C6}"/>
              </a:ext>
            </a:extLst>
          </p:cNvPr>
          <p:cNvCxnSpPr>
            <a:cxnSpLocks/>
          </p:cNvCxnSpPr>
          <p:nvPr/>
        </p:nvCxnSpPr>
        <p:spPr>
          <a:xfrm flipV="1">
            <a:off x="3061700" y="3893905"/>
            <a:ext cx="1273995" cy="390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543">
                <a:extLst>
                  <a:ext uri="{FF2B5EF4-FFF2-40B4-BE49-F238E27FC236}">
                    <a16:creationId xmlns:a16="http://schemas.microsoft.com/office/drawing/2014/main" id="{38B8B794-80F9-8CBD-9F66-A1B59FC5A565}"/>
                  </a:ext>
                </a:extLst>
              </p:cNvPr>
              <p:cNvSpPr/>
              <p:nvPr/>
            </p:nvSpPr>
            <p:spPr>
              <a:xfrm>
                <a:off x="4352469" y="4455031"/>
                <a:ext cx="3692197" cy="61924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Phần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phân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số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là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Rounded Rectangle 543">
                <a:extLst>
                  <a:ext uri="{FF2B5EF4-FFF2-40B4-BE49-F238E27FC236}">
                    <a16:creationId xmlns:a16="http://schemas.microsoft.com/office/drawing/2014/main" id="{38B8B794-80F9-8CBD-9F66-A1B59FC5A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469" y="4455031"/>
                <a:ext cx="3692197" cy="619248"/>
              </a:xfrm>
              <a:prstGeom prst="roundRect">
                <a:avLst/>
              </a:prstGeom>
              <a:blipFill>
                <a:blip r:embed="rId8"/>
                <a:stretch>
                  <a:fillRect l="-2467" t="-2913" b="-1747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559F6-0966-B997-1B62-690B8C6E6B67}"/>
              </a:ext>
            </a:extLst>
          </p:cNvPr>
          <p:cNvCxnSpPr>
            <a:cxnSpLocks/>
          </p:cNvCxnSpPr>
          <p:nvPr/>
        </p:nvCxnSpPr>
        <p:spPr>
          <a:xfrm>
            <a:off x="3061699" y="4530903"/>
            <a:ext cx="1253448" cy="174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543">
            <a:extLst>
              <a:ext uri="{FF2B5EF4-FFF2-40B4-BE49-F238E27FC236}">
                <a16:creationId xmlns:a16="http://schemas.microsoft.com/office/drawing/2014/main" id="{BCD734C9-719B-E7E4-F3A7-636A4BD0E528}"/>
              </a:ext>
            </a:extLst>
          </p:cNvPr>
          <p:cNvSpPr/>
          <p:nvPr/>
        </p:nvSpPr>
        <p:spPr>
          <a:xfrm>
            <a:off x="4362743" y="5174223"/>
            <a:ext cx="3579182" cy="6192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nguyên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100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32B13A-2FE4-39BA-90BB-9B27F79D3A30}"/>
              </a:ext>
            </a:extLst>
          </p:cNvPr>
          <p:cNvCxnSpPr>
            <a:cxnSpLocks/>
          </p:cNvCxnSpPr>
          <p:nvPr/>
        </p:nvCxnSpPr>
        <p:spPr>
          <a:xfrm flipV="1">
            <a:off x="3051426" y="5424755"/>
            <a:ext cx="1273995" cy="390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543">
                <a:extLst>
                  <a:ext uri="{FF2B5EF4-FFF2-40B4-BE49-F238E27FC236}">
                    <a16:creationId xmlns:a16="http://schemas.microsoft.com/office/drawing/2014/main" id="{88BA5F04-136F-92F8-2F4A-F72D43362C33}"/>
                  </a:ext>
                </a:extLst>
              </p:cNvPr>
              <p:cNvSpPr/>
              <p:nvPr/>
            </p:nvSpPr>
            <p:spPr>
              <a:xfrm>
                <a:off x="4342195" y="5985881"/>
                <a:ext cx="3692197" cy="61924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Phần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phân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số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là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𝟓𝟗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3" name="Rounded Rectangle 543">
                <a:extLst>
                  <a:ext uri="{FF2B5EF4-FFF2-40B4-BE49-F238E27FC236}">
                    <a16:creationId xmlns:a16="http://schemas.microsoft.com/office/drawing/2014/main" id="{88BA5F04-136F-92F8-2F4A-F72D43362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195" y="5985881"/>
                <a:ext cx="3692197" cy="619248"/>
              </a:xfrm>
              <a:prstGeom prst="roundRect">
                <a:avLst/>
              </a:prstGeom>
              <a:blipFill>
                <a:blip r:embed="rId9"/>
                <a:stretch>
                  <a:fillRect l="-2303" t="-1923" b="-1634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58514C-AB30-DE8B-62CF-A1F20DA303AB}"/>
              </a:ext>
            </a:extLst>
          </p:cNvPr>
          <p:cNvCxnSpPr>
            <a:cxnSpLocks/>
          </p:cNvCxnSpPr>
          <p:nvPr/>
        </p:nvCxnSpPr>
        <p:spPr>
          <a:xfrm>
            <a:off x="3051425" y="6061753"/>
            <a:ext cx="1253448" cy="174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C1B777E-5ACE-444B-8DB6-DABAD60A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58" y="407419"/>
            <a:ext cx="2951129" cy="492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雷盖体" panose="00000800000000000000" pitchFamily="2" charset="-122"/>
              </a:rPr>
              <a:t>Viết</a:t>
            </a:r>
            <a:r>
              <a:rPr kumimoji="0" lang="en-US" altLang="zh-CN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雷盖体" panose="00000800000000000000" pitchFamily="2" charset="-122"/>
              </a:rPr>
              <a:t> (</a:t>
            </a:r>
            <a:r>
              <a:rPr kumimoji="0" lang="en-US" altLang="zh-CN" sz="32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雷盖体" panose="00000800000000000000" pitchFamily="2" charset="-122"/>
              </a:rPr>
              <a:t>theo</a:t>
            </a:r>
            <a:r>
              <a:rPr kumimoji="0" lang="en-US" altLang="zh-CN" sz="32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雷盖体" panose="00000800000000000000" pitchFamily="2" charset="-122"/>
              </a:rPr>
              <a:t> </a:t>
            </a:r>
            <a:r>
              <a:rPr kumimoji="0" lang="en-US" altLang="zh-CN" sz="3200" b="1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sym typeface="雷盖体" panose="00000800000000000000" pitchFamily="2" charset="-122"/>
              </a:rPr>
              <a:t>mẫu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27349B-7FE9-5352-EA3C-FD8B35580635}"/>
              </a:ext>
            </a:extLst>
          </p:cNvPr>
          <p:cNvSpPr/>
          <p:nvPr/>
        </p:nvSpPr>
        <p:spPr>
          <a:xfrm>
            <a:off x="97971" y="381000"/>
            <a:ext cx="685800" cy="555171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823AA9A-3ABA-8F25-1BFC-065F29C5808D}"/>
                  </a:ext>
                </a:extLst>
              </p:cNvPr>
              <p:cNvSpPr/>
              <p:nvPr/>
            </p:nvSpPr>
            <p:spPr>
              <a:xfrm>
                <a:off x="3534310" y="1078786"/>
                <a:ext cx="5013790" cy="108906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Mẫu: 8</a:t>
                </a:r>
                <a14:m>
                  <m:oMath xmlns:m="http://schemas.openxmlformats.org/officeDocument/2006/math">
                    <m:r>
                      <a:rPr lang="en-US" sz="4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4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823AA9A-3ABA-8F25-1BFC-065F29C58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310" y="1078786"/>
                <a:ext cx="5013790" cy="1089061"/>
              </a:xfrm>
              <a:prstGeom prst="roundRect">
                <a:avLst/>
              </a:prstGeom>
              <a:blipFill>
                <a:blip r:embed="rId3"/>
                <a:stretch>
                  <a:fillRect b="-4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9C85DE-B249-E783-522E-731E93181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414" y="2667803"/>
            <a:ext cx="10707546" cy="1629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45881F-0AC2-A0FB-2CB4-AB8DFD14F61A}"/>
                  </a:ext>
                </a:extLst>
              </p:cNvPr>
              <p:cNvSpPr txBox="1"/>
              <p:nvPr/>
            </p:nvSpPr>
            <p:spPr>
              <a:xfrm>
                <a:off x="1068512" y="4356243"/>
                <a:ext cx="1910994" cy="988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1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45881F-0AC2-A0FB-2CB4-AB8DFD14F6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512" y="4356243"/>
                <a:ext cx="1910994" cy="988284"/>
              </a:xfrm>
              <a:prstGeom prst="rect">
                <a:avLst/>
              </a:prstGeom>
              <a:blipFill>
                <a:blip r:embed="rId5"/>
                <a:stretch>
                  <a:fillRect l="-11146" b="-117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1335B-5800-06B7-E780-46424E0B5119}"/>
                  </a:ext>
                </a:extLst>
              </p:cNvPr>
              <p:cNvSpPr txBox="1"/>
              <p:nvPr/>
            </p:nvSpPr>
            <p:spPr>
              <a:xfrm>
                <a:off x="3852808" y="4304872"/>
                <a:ext cx="1910994" cy="97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4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261335B-5800-06B7-E780-46424E0B5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808" y="4304872"/>
                <a:ext cx="1910994" cy="978538"/>
              </a:xfrm>
              <a:prstGeom prst="rect">
                <a:avLst/>
              </a:prstGeom>
              <a:blipFill>
                <a:blip r:embed="rId6"/>
                <a:stretch>
                  <a:fillRect l="-11146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A0DD95-5245-52FD-ECC5-F7437DF134CA}"/>
                  </a:ext>
                </a:extLst>
              </p:cNvPr>
              <p:cNvSpPr txBox="1"/>
              <p:nvPr/>
            </p:nvSpPr>
            <p:spPr>
              <a:xfrm>
                <a:off x="6606283" y="4345969"/>
                <a:ext cx="2178122" cy="98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2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A0DD95-5245-52FD-ECC5-F7437DF13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283" y="4345969"/>
                <a:ext cx="2178122" cy="981487"/>
              </a:xfrm>
              <a:prstGeom prst="rect">
                <a:avLst/>
              </a:prstGeom>
              <a:blipFill>
                <a:blip r:embed="rId7"/>
                <a:stretch>
                  <a:fillRect l="-10084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929C3E-F0E5-C8EC-F91D-DE6081F4BCCF}"/>
                  </a:ext>
                </a:extLst>
              </p:cNvPr>
              <p:cNvSpPr txBox="1"/>
              <p:nvPr/>
            </p:nvSpPr>
            <p:spPr>
              <a:xfrm>
                <a:off x="9349483" y="4397339"/>
                <a:ext cx="2178122" cy="1020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5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929C3E-F0E5-C8EC-F91D-DE6081F4B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483" y="4397339"/>
                <a:ext cx="2178122" cy="1020279"/>
              </a:xfrm>
              <a:prstGeom prst="rect">
                <a:avLst/>
              </a:prstGeom>
              <a:blipFill>
                <a:blip r:embed="rId8"/>
                <a:stretch>
                  <a:fillRect l="-10084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30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860" y="0"/>
            <a:ext cx="3538832" cy="2034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622" y="1165848"/>
            <a:ext cx="6096012" cy="60960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7600" y="3403600"/>
            <a:ext cx="3454400" cy="345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753C58-E37B-BE1E-A7BD-39C732B3D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7307" y="2809302"/>
            <a:ext cx="6584251" cy="14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860" y="0"/>
            <a:ext cx="3538832" cy="2034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622" y="1165848"/>
            <a:ext cx="6096012" cy="60960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60" y="-266700"/>
            <a:ext cx="6858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7600" y="3403600"/>
            <a:ext cx="3454400" cy="345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88" y="1964647"/>
            <a:ext cx="4750518" cy="31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860" y="0"/>
            <a:ext cx="3538832" cy="2034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6381" y="833133"/>
            <a:ext cx="6096012" cy="60960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53" y="-253685"/>
            <a:ext cx="6858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7600" y="3403600"/>
            <a:ext cx="3454400" cy="345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173C1-FF11-F3C5-872D-9A23B4177E02}"/>
              </a:ext>
            </a:extLst>
          </p:cNvPr>
          <p:cNvSpPr txBox="1"/>
          <p:nvPr/>
        </p:nvSpPr>
        <p:spPr>
          <a:xfrm>
            <a:off x="3575407" y="2465798"/>
            <a:ext cx="6842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hỗn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nêu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nguyên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hỗn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đó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F7D6BE-EFDB-2C48-02BF-852669D70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0"/>
            <a:ext cx="6801096" cy="2997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16127B-0CC6-D1A7-396E-A24CE38B8479}"/>
              </a:ext>
            </a:extLst>
          </p:cNvPr>
          <p:cNvSpPr txBox="1"/>
          <p:nvPr/>
        </p:nvSpPr>
        <p:spPr>
          <a:xfrm>
            <a:off x="3598039" y="1078988"/>
            <a:ext cx="5180883" cy="584775"/>
          </a:xfrm>
          <a:custGeom>
            <a:avLst/>
            <a:gdLst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344251"/>
              <a:gd name="connsiteX1" fmla="*/ 9296400 w 9296400"/>
              <a:gd name="connsiteY1" fmla="*/ 0 h 2344251"/>
              <a:gd name="connsiteX2" fmla="*/ 9296400 w 9296400"/>
              <a:gd name="connsiteY2" fmla="*/ 2123658 h 2344251"/>
              <a:gd name="connsiteX3" fmla="*/ 0 w 9296400"/>
              <a:gd name="connsiteY3" fmla="*/ 2123658 h 2344251"/>
              <a:gd name="connsiteX4" fmla="*/ 0 w 9296400"/>
              <a:gd name="connsiteY4" fmla="*/ 0 h 2344251"/>
              <a:gd name="connsiteX0" fmla="*/ 0 w 9296400"/>
              <a:gd name="connsiteY0" fmla="*/ 125046 h 2469297"/>
              <a:gd name="connsiteX1" fmla="*/ 9296400 w 9296400"/>
              <a:gd name="connsiteY1" fmla="*/ 125046 h 2469297"/>
              <a:gd name="connsiteX2" fmla="*/ 9296400 w 9296400"/>
              <a:gd name="connsiteY2" fmla="*/ 2248704 h 2469297"/>
              <a:gd name="connsiteX3" fmla="*/ 0 w 9296400"/>
              <a:gd name="connsiteY3" fmla="*/ 2248704 h 2469297"/>
              <a:gd name="connsiteX4" fmla="*/ 0 w 9296400"/>
              <a:gd name="connsiteY4" fmla="*/ 125046 h 2469297"/>
              <a:gd name="connsiteX0" fmla="*/ 0 w 9296400"/>
              <a:gd name="connsiteY0" fmla="*/ 169853 h 2514104"/>
              <a:gd name="connsiteX1" fmla="*/ 9296400 w 9296400"/>
              <a:gd name="connsiteY1" fmla="*/ 169853 h 2514104"/>
              <a:gd name="connsiteX2" fmla="*/ 9296400 w 9296400"/>
              <a:gd name="connsiteY2" fmla="*/ 2293511 h 2514104"/>
              <a:gd name="connsiteX3" fmla="*/ 0 w 9296400"/>
              <a:gd name="connsiteY3" fmla="*/ 2293511 h 2514104"/>
              <a:gd name="connsiteX4" fmla="*/ 0 w 9296400"/>
              <a:gd name="connsiteY4" fmla="*/ 169853 h 2514104"/>
              <a:gd name="connsiteX0" fmla="*/ 0 w 9296400"/>
              <a:gd name="connsiteY0" fmla="*/ 169853 h 2429521"/>
              <a:gd name="connsiteX1" fmla="*/ 9296400 w 9296400"/>
              <a:gd name="connsiteY1" fmla="*/ 169853 h 2429521"/>
              <a:gd name="connsiteX2" fmla="*/ 9296400 w 9296400"/>
              <a:gd name="connsiteY2" fmla="*/ 2293511 h 2429521"/>
              <a:gd name="connsiteX3" fmla="*/ 0 w 9296400"/>
              <a:gd name="connsiteY3" fmla="*/ 2293511 h 2429521"/>
              <a:gd name="connsiteX4" fmla="*/ 0 w 9296400"/>
              <a:gd name="connsiteY4" fmla="*/ 169853 h 24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0" h="2429521">
                <a:moveTo>
                  <a:pt x="0" y="169853"/>
                </a:moveTo>
                <a:cubicBezTo>
                  <a:pt x="1926493" y="5730"/>
                  <a:pt x="6314830" y="-111501"/>
                  <a:pt x="9296400" y="169853"/>
                </a:cubicBezTo>
                <a:cubicBezTo>
                  <a:pt x="9296400" y="877739"/>
                  <a:pt x="8827476" y="1632518"/>
                  <a:pt x="9296400" y="2293511"/>
                </a:cubicBezTo>
                <a:cubicBezTo>
                  <a:pt x="6877538" y="2621758"/>
                  <a:pt x="2301631" y="2246618"/>
                  <a:pt x="0" y="2293511"/>
                </a:cubicBezTo>
                <a:cubicBezTo>
                  <a:pt x="0" y="1585625"/>
                  <a:pt x="351692" y="830847"/>
                  <a:pt x="0" y="169853"/>
                </a:cubicBezTo>
                <a:close/>
              </a:path>
            </a:pathLst>
          </a:custGeom>
          <a:noFill/>
          <a:ln>
            <a:noFill/>
            <a:prstDash val="lg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việc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78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C1B777E-5ACE-444B-8DB6-DABAD60A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550" y="911376"/>
            <a:ext cx="40660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5A5656"/>
                </a:solidFill>
                <a:effectLst/>
                <a:uLnTx/>
                <a:uFillTx/>
                <a:latin typeface="#9Slide03 Penumbra" panose="02040603050506020204" pitchFamily="18" charset="0"/>
                <a:ea typeface="雷盖体" panose="00000800000000000000" pitchFamily="2" charset="-122"/>
                <a:cs typeface="+mn-cs"/>
                <a:sym typeface="雷盖体" panose="00000800000000000000" pitchFamily="2" charset="-122"/>
              </a:rPr>
              <a:t>DẶN DÒ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A5656"/>
              </a:solidFill>
              <a:effectLst/>
              <a:uLnTx/>
              <a:uFillTx/>
              <a:latin typeface="#9Slide03 Penumbra" panose="02040603050506020204" pitchFamily="18" charset="0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E195BD-FA58-4D45-802C-5B90A5D05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1" y="-123898"/>
            <a:ext cx="1372965" cy="1201344"/>
          </a:xfrm>
          <a:prstGeom prst="rect">
            <a:avLst/>
          </a:prstGeom>
        </p:spPr>
      </p:pic>
      <p:sp>
        <p:nvSpPr>
          <p:cNvPr id="5" name="品 15">
            <a:extLst>
              <a:ext uri="{FF2B5EF4-FFF2-40B4-BE49-F238E27FC236}">
                <a16:creationId xmlns:a16="http://schemas.microsoft.com/office/drawing/2014/main" id="{57998B9E-E48F-44C0-8A40-7E08AF2D871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31930" y="1904574"/>
            <a:ext cx="3860871" cy="130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Hoàn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thành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tất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cả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bài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tập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vào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vở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54141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cs typeface="Lato Regular"/>
              <a:sym typeface="雷盖体" panose="00000800000000000000" pitchFamily="2" charset="-122"/>
            </a:endParaRPr>
          </a:p>
        </p:txBody>
      </p:sp>
      <p:sp>
        <p:nvSpPr>
          <p:cNvPr id="7" name="PA15">
            <a:extLst>
              <a:ext uri="{FF2B5EF4-FFF2-40B4-BE49-F238E27FC236}">
                <a16:creationId xmlns:a16="http://schemas.microsoft.com/office/drawing/2014/main" id="{AC527A79-A9CC-4D8E-BEC4-01EE676ADB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31930" y="3277259"/>
            <a:ext cx="4500006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Ôn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tập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bài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cũ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54141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cs typeface="Lato Regular"/>
              <a:sym typeface="雷盖体" panose="00000800000000000000" pitchFamily="2" charset="-122"/>
            </a:endParaRPr>
          </a:p>
        </p:txBody>
      </p:sp>
      <p:sp>
        <p:nvSpPr>
          <p:cNvPr id="10" name="15">
            <a:extLst>
              <a:ext uri="{FF2B5EF4-FFF2-40B4-BE49-F238E27FC236}">
                <a16:creationId xmlns:a16="http://schemas.microsoft.com/office/drawing/2014/main" id="{BC36E1F6-96EB-4DAA-809A-2986B96170D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31930" y="4255111"/>
            <a:ext cx="3860871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Chuẩn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bị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bài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mới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54141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cs typeface="Lato Regular"/>
              <a:sym typeface="雷盖体" panose="00000800000000000000" pitchFamily="2" charset="-122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1A853BBB-38ED-4F4C-961A-E7DB67970726}"/>
              </a:ext>
            </a:extLst>
          </p:cNvPr>
          <p:cNvSpPr/>
          <p:nvPr/>
        </p:nvSpPr>
        <p:spPr>
          <a:xfrm>
            <a:off x="1276550" y="2066142"/>
            <a:ext cx="616689" cy="616689"/>
          </a:xfrm>
          <a:prstGeom prst="ellipse">
            <a:avLst/>
          </a:prstGeom>
          <a:solidFill>
            <a:srgbClr val="6B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0C5865-25FA-4EB3-AEC4-AC15B0E255D2}"/>
              </a:ext>
            </a:extLst>
          </p:cNvPr>
          <p:cNvSpPr/>
          <p:nvPr/>
        </p:nvSpPr>
        <p:spPr>
          <a:xfrm>
            <a:off x="1276549" y="3413340"/>
            <a:ext cx="616689" cy="616689"/>
          </a:xfrm>
          <a:prstGeom prst="ellipse">
            <a:avLst/>
          </a:prstGeom>
          <a:solidFill>
            <a:srgbClr val="6B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535D144B-295F-4B75-AD95-5F2C2A6CE159}"/>
              </a:ext>
            </a:extLst>
          </p:cNvPr>
          <p:cNvSpPr>
            <a:spLocks noEditPoints="1"/>
          </p:cNvSpPr>
          <p:nvPr/>
        </p:nvSpPr>
        <p:spPr bwMode="auto">
          <a:xfrm>
            <a:off x="1449640" y="3554336"/>
            <a:ext cx="329960" cy="322529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15" name="Freeform 105">
            <a:extLst>
              <a:ext uri="{FF2B5EF4-FFF2-40B4-BE49-F238E27FC236}">
                <a16:creationId xmlns:a16="http://schemas.microsoft.com/office/drawing/2014/main" id="{3B0F463C-D50D-4244-A88A-94C4347D30B0}"/>
              </a:ext>
            </a:extLst>
          </p:cNvPr>
          <p:cNvSpPr>
            <a:spLocks noEditPoints="1"/>
          </p:cNvSpPr>
          <p:nvPr/>
        </p:nvSpPr>
        <p:spPr bwMode="auto">
          <a:xfrm>
            <a:off x="1449640" y="2198741"/>
            <a:ext cx="270508" cy="32698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3BDD87E3-99E0-48D0-9743-21C2B524EADD}"/>
              </a:ext>
            </a:extLst>
          </p:cNvPr>
          <p:cNvSpPr/>
          <p:nvPr/>
        </p:nvSpPr>
        <p:spPr>
          <a:xfrm>
            <a:off x="1276550" y="4443853"/>
            <a:ext cx="616689" cy="616689"/>
          </a:xfrm>
          <a:prstGeom prst="ellipse">
            <a:avLst/>
          </a:prstGeom>
          <a:solidFill>
            <a:srgbClr val="6B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17" name="Freeform 71">
            <a:extLst>
              <a:ext uri="{FF2B5EF4-FFF2-40B4-BE49-F238E27FC236}">
                <a16:creationId xmlns:a16="http://schemas.microsoft.com/office/drawing/2014/main" id="{57950EEF-9F69-438A-A8A3-99D93FD9475F}"/>
              </a:ext>
            </a:extLst>
          </p:cNvPr>
          <p:cNvSpPr>
            <a:spLocks noEditPoints="1"/>
          </p:cNvSpPr>
          <p:nvPr/>
        </p:nvSpPr>
        <p:spPr bwMode="auto">
          <a:xfrm>
            <a:off x="1419913" y="4577066"/>
            <a:ext cx="329960" cy="349282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97FE9C5-01DB-454F-B732-DFC3F04DF3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7506" y="1708356"/>
            <a:ext cx="4727944" cy="34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7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279228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0152" y="0"/>
            <a:ext cx="467184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4" b="10564"/>
          <a:stretch/>
        </p:blipFill>
        <p:spPr>
          <a:xfrm>
            <a:off x="3169197" y="4300036"/>
            <a:ext cx="5853606" cy="2692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B53CE-60A4-07FC-1CA7-6A93AE21B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7179" y="2589037"/>
            <a:ext cx="892531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34DC02-8F5A-4387-A402-81F0491560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" r="17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82302DE1-6E90-4ED0-8047-37E0967E1B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323" y="3367701"/>
            <a:ext cx="504733" cy="1084862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01EC0DFE-EB6B-48BB-8247-55343FD235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524">
            <a:off x="7675816" y="3851484"/>
            <a:ext cx="1193288" cy="572573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  <a:extLst>
              <a:ext uri="{FF2B5EF4-FFF2-40B4-BE49-F238E27FC236}">
                <a16:creationId xmlns:a16="http://schemas.microsoft.com/office/drawing/2014/main" id="{9F1F0BCE-D9D9-498B-B2AC-F34DC80D60B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10" y="3411155"/>
            <a:ext cx="778045" cy="9402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A4F7C9-4890-4555-8F10-C88E52B40209}"/>
              </a:ext>
            </a:extLst>
          </p:cNvPr>
          <p:cNvGrpSpPr/>
          <p:nvPr/>
        </p:nvGrpSpPr>
        <p:grpSpPr>
          <a:xfrm>
            <a:off x="2381132" y="1790700"/>
            <a:ext cx="5067418" cy="4933950"/>
            <a:chOff x="2882608" y="1844528"/>
            <a:chExt cx="5918000" cy="6167179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8EBB2ECD-4322-429B-AD0B-BCABD68EA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882608" y="1844528"/>
              <a:ext cx="3737940" cy="575067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F8282A-592F-41C9-B6FA-952AEC75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6088832" y="5299931"/>
              <a:ext cx="2711776" cy="2711776"/>
            </a:xfrm>
            <a:prstGeom prst="rect">
              <a:avLst/>
            </a:prstGeom>
          </p:spPr>
        </p:pic>
      </p:grpSp>
      <p:sp>
        <p:nvSpPr>
          <p:cNvPr id="13" name="Rectangle 12">
            <a:hlinkClick r:id="rId15" action="ppaction://hlinksldjump"/>
          </p:cNvPr>
          <p:cNvSpPr/>
          <p:nvPr/>
        </p:nvSpPr>
        <p:spPr>
          <a:xfrm>
            <a:off x="11199688" y="6247596"/>
            <a:ext cx="838200" cy="4665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4764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00023 C -0.003 0.00208 -0.00573 0.00463 -0.00873 0.00671 C -0.01016 0.00787 -0.01172 0.0088 -0.01342 0.00949 C -0.01511 0.01065 -0.01706 0.01111 -0.01888 0.01227 C -0.02357 0.01574 -0.028 0.02037 -0.03295 0.02338 C -0.03946 0.02755 -0.04428 0.02778 -0.05092 0.02894 C -0.05638 0.02847 -0.06185 0.0287 -0.06732 0.02755 C -0.06914 0.02732 -0.07084 0.0257 -0.07279 0.02477 C -0.07409 0.02431 -0.07539 0.02384 -0.0767 0.02338 C -0.08829 0.02755 -0.08099 0.02384 -0.09232 0.0331 C -0.09401 0.03472 -0.0961 0.03542 -0.09779 0.03727 C -0.11198 0.05324 -0.09753 0.04074 -0.11185 0.05949 C -0.11289 0.06088 -0.11407 0.06204 -0.11498 0.06366 C -0.11563 0.06505 -0.11602 0.06667 -0.11654 0.06782 C -0.11732 0.06991 -0.1181 0.07153 -0.11888 0.07338 C -0.11941 0.07477 -0.1198 0.07639 -0.12045 0.07755 C -0.1211 0.07894 -0.12201 0.0794 -0.12279 0.08032 C -0.12305 0.08171 -0.12305 0.08357 -0.12357 0.08449 C -0.12409 0.08588 -0.12513 0.08634 -0.12592 0.08727 C -0.1267 0.08866 -0.12735 0.09028 -0.12826 0.09144 C -0.12917 0.09306 -0.13034 0.09421 -0.13138 0.0956 C -0.13295 0.09838 -0.13438 0.10162 -0.13607 0.10394 C -0.13724 0.10579 -0.13881 0.10648 -0.13998 0.1081 C -0.14271 0.1125 -0.14519 0.11736 -0.14779 0.12199 C -0.15612 0.13704 -0.14271 0.1125 -0.15248 0.1331 C -0.15404 0.13681 -0.15795 0.14282 -0.15795 0.14306 C -0.15821 0.14514 -0.15821 0.14769 -0.15873 0.14977 C -0.15951 0.1537 -0.16185 0.16088 -0.16185 0.16111 C -0.16159 0.17384 -0.16055 0.18681 -0.16107 0.19977 C -0.16107 0.20208 -0.16211 0.20486 -0.16342 0.20532 C -0.16433 0.20579 -0.16537 0.20278 -0.16498 0.20116 C -0.16446 0.19954 -0.16289 0.20023 -0.16185 0.19977 " pathEditMode="relative" rAng="0" ptsTypes="AAAAAAAAAAAAAAAAAAAAAAAAAAAAAAA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5" y="1025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52 0.03403 L -0.02252 0.03426 C -0.06315 0.07153 -0.02942 0.04213 -0.0483 0.05625 C -0.05442 0.06065 -0.06627 0.07014 -0.06627 0.07037 C -0.07148 0.06921 -0.07682 0.06875 -0.0819 0.06736 C -0.08958 0.06528 -0.08411 0.06528 -0.08893 0.0618 C -0.08997 0.06088 -0.09101 0.06088 -0.09205 0.06042 C -0.09544 0.06088 -0.09895 0.06111 -0.10221 0.0618 C -0.1039 0.06204 -0.10533 0.06273 -0.1069 0.06319 C -0.1108 0.06366 -0.11471 0.06412 -0.11861 0.06458 C -0.12044 0.06551 -0.12226 0.06667 -0.12408 0.06736 C -0.12773 0.06852 -0.13502 0.07014 -0.13502 0.07037 C -0.13658 0.07106 -0.13815 0.07199 -0.13971 0.07292 C -0.14205 0.07384 -0.14453 0.0743 -0.14674 0.07569 C -0.14765 0.07616 -0.14843 0.07731 -0.14908 0.07847 C -0.15052 0.08009 -0.15169 0.08217 -0.15299 0.08403 C -0.15507 0.08634 -0.15924 0.09097 -0.15924 0.0912 C -0.15976 0.09236 -0.16015 0.09375 -0.1608 0.09514 C -0.16184 0.09676 -0.16315 0.09745 -0.16393 0.0993 C -0.16562 0.10301 -0.16588 0.10856 -0.16783 0.1118 C -0.16966 0.11412 -0.17617 0.11805 -0.17955 0.12014 C -0.18111 0.12245 -0.18268 0.12477 -0.18424 0.12708 C -0.18502 0.12801 -0.18593 0.12847 -0.18658 0.12986 C -0.18763 0.13148 -0.18828 0.13333 -0.18893 0.13542 C -0.18997 0.13773 -0.19244 0.14467 -0.19283 0.14653 C -0.19388 0.15 -0.1944 0.15393 -0.19518 0.15764 C -0.1957 0.15949 -0.19635 0.16111 -0.19674 0.16319 C -0.20078 0.17893 -0.19609 0.1618 -0.19986 0.17569 C -0.1996 0.17893 -0.19947 0.18217 -0.19908 0.18542 C -0.19895 0.1868 -0.19856 0.18796 -0.1983 0.18958 C -0.19752 0.1956 -0.19765 0.19884 -0.19596 0.20486 C -0.19544 0.20671 -0.19505 0.20856 -0.1944 0.21042 C -0.19401 0.2118 -0.19283 0.21458 -0.19283 0.21481 " pathEditMode="relative" rAng="0" ptsTypes="AAAAAAAAAAAAAAAAAAAAAAAAAAAAAAA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902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08 0.00648 L -0.05143 -0.02685 C -0.06328 -0.03125 -0.0832 -0.03935 -0.09518 -0.04213 C -0.10013 -0.04328 -0.10507 -0.04328 -0.11002 -0.04352 L -0.13737 -0.04491 C -0.15377 -0.04815 -0.14661 -0.04745 -0.17565 -0.04213 C -0.17786 -0.04166 -0.17994 -0.04028 -0.1819 -0.03935 C -0.18541 -0.03773 -0.19244 -0.03171 -0.19362 -0.03102 C -0.19518 -0.03009 -0.19687 -0.03009 -0.1983 -0.02963 C -0.19947 -0.02916 -0.20039 -0.0287 -0.20143 -0.02824 C -0.20533 -0.01458 -0.20338 -0.0206 -0.2069 -0.01018 C -0.21015 0.01227 -0.2052 -0.01967 -0.20924 -0.00046 C -0.20963 0.00116 -0.2108 0.01366 -0.2108 0.01482 C -0.21106 0.01667 -0.21145 0.01852 -0.21158 0.02037 C -0.21497 0.05371 -0.21145 0.02477 -0.21471 0.05093 C -0.21419 0.0794 -0.21497 0.08009 -0.21237 0.10232 C -0.21224 0.10394 -0.21184 0.10509 -0.21158 0.10648 C -0.21184 0.10926 -0.21197 0.11227 -0.21237 0.11482 C -0.21276 0.11644 -0.21393 0.11736 -0.21393 0.11898 C -0.21419 0.12732 -0.21341 0.13565 -0.21315 0.14398 C -0.21315 0.14954 -0.21315 0.15509 -0.21315 0.16088 " pathEditMode="relative" rAng="0" ptsTypes="AAAAAAAAAAAAAAAAAAA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5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71EEEB-A610-4E2E-80AE-F04C3760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" b="11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23996-3D8A-4A65-A82A-74B54FEC06B1}"/>
              </a:ext>
            </a:extLst>
          </p:cNvPr>
          <p:cNvSpPr/>
          <p:nvPr/>
        </p:nvSpPr>
        <p:spPr>
          <a:xfrm>
            <a:off x="1695450" y="723900"/>
            <a:ext cx="9163050" cy="20802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Câu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hỏi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1: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Nêu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phân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số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chỉ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số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phần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đã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tô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C9712AD-A2A1-4EA7-A8E9-138340AAA5CE}"/>
                  </a:ext>
                </a:extLst>
              </p:cNvPr>
              <p:cNvSpPr/>
              <p:nvPr/>
            </p:nvSpPr>
            <p:spPr>
              <a:xfrm>
                <a:off x="3105150" y="3109595"/>
                <a:ext cx="6810375" cy="1132886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Câu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trả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lời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C9712AD-A2A1-4EA7-A8E9-138340AAA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50" y="3109595"/>
                <a:ext cx="6810375" cy="113288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2924B275-A0E4-49C0-9D61-0298C0E8D41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13056" r="2916" b="2362"/>
          <a:stretch/>
        </p:blipFill>
        <p:spPr>
          <a:xfrm rot="20986584">
            <a:off x="178286" y="2863775"/>
            <a:ext cx="2219325" cy="2422167"/>
          </a:xfrm>
          <a:prstGeom prst="rect">
            <a:avLst/>
          </a:prstGeom>
        </p:spPr>
      </p:pic>
      <p:sp>
        <p:nvSpPr>
          <p:cNvPr id="17" name="Rectangle 6">
            <a:extLst>
              <a:ext uri="{FF2B5EF4-FFF2-40B4-BE49-F238E27FC236}">
                <a16:creationId xmlns:a16="http://schemas.microsoft.com/office/drawing/2014/main" id="{751A3780-A002-8020-64C2-11FBECA20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8223" y="1084520"/>
            <a:ext cx="1522214" cy="1522215"/>
          </a:xfrm>
          <a:prstGeom prst="rect">
            <a:avLst/>
          </a:prstGeom>
          <a:solidFill>
            <a:srgbClr val="F9EBB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8539AD7-0ACD-E2A3-E132-B534266AD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0287" y="1087694"/>
            <a:ext cx="760313" cy="761901"/>
          </a:xfrm>
          <a:prstGeom prst="rect">
            <a:avLst/>
          </a:prstGeom>
          <a:solidFill>
            <a:srgbClr val="C3C07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AB20AF85-CE1E-07C9-2C8F-2AC7E2136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8536" y="1084520"/>
            <a:ext cx="0" cy="15222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D7ED8E-3F27-12CA-47BC-31DC9E6ED784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8450600" y="1845628"/>
            <a:ext cx="769837" cy="3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2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1EEEB-A610-4E2E-80AE-F04C3760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" b="11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23996-3D8A-4A65-A82A-74B54FEC06B1}"/>
              </a:ext>
            </a:extLst>
          </p:cNvPr>
          <p:cNvSpPr/>
          <p:nvPr/>
        </p:nvSpPr>
        <p:spPr>
          <a:xfrm>
            <a:off x="1695450" y="681037"/>
            <a:ext cx="9163050" cy="185896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Câu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hỏi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Nêu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phân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số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chỉ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số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phần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đã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tô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màu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C9712AD-A2A1-4EA7-A8E9-138340AAA5CE}"/>
                  </a:ext>
                </a:extLst>
              </p:cNvPr>
              <p:cNvSpPr/>
              <p:nvPr/>
            </p:nvSpPr>
            <p:spPr>
              <a:xfrm>
                <a:off x="3105150" y="3231515"/>
                <a:ext cx="6810375" cy="102919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Câu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trả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lời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C9712AD-A2A1-4EA7-A8E9-138340AAA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50" y="3231515"/>
                <a:ext cx="6810375" cy="1029191"/>
              </a:xfrm>
              <a:prstGeom prst="roundRect">
                <a:avLst/>
              </a:prstGeom>
              <a:blipFill>
                <a:blip r:embed="rId4"/>
                <a:stretch>
                  <a:fillRect b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C9586FF7-0B46-4513-80B2-890093A21BD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13056" r="2916" b="2362"/>
          <a:stretch/>
        </p:blipFill>
        <p:spPr>
          <a:xfrm rot="20986584">
            <a:off x="178286" y="2863775"/>
            <a:ext cx="2219325" cy="2422167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95D199BA-ACF6-19DC-9DE3-9937D3DBD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8543" y="850840"/>
            <a:ext cx="1522214" cy="1522215"/>
          </a:xfrm>
          <a:prstGeom prst="rect">
            <a:avLst/>
          </a:prstGeom>
          <a:solidFill>
            <a:srgbClr val="F9EBB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14016-C1F4-C549-220E-145FB237C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607" y="854014"/>
            <a:ext cx="760313" cy="761901"/>
          </a:xfrm>
          <a:prstGeom prst="rect">
            <a:avLst/>
          </a:prstGeom>
          <a:solidFill>
            <a:srgbClr val="C3C07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A8D5CFE4-466D-859D-FBC1-785A7AF91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8856" y="850840"/>
            <a:ext cx="0" cy="15222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D40385-08C5-A071-11BF-ADAD19123B8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9740920" y="1611948"/>
            <a:ext cx="769837" cy="3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6">
            <a:extLst>
              <a:ext uri="{FF2B5EF4-FFF2-40B4-BE49-F238E27FC236}">
                <a16:creationId xmlns:a16="http://schemas.microsoft.com/office/drawing/2014/main" id="{80FD78B7-6F6E-1DA8-CF84-E48287492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663" y="861000"/>
            <a:ext cx="1522214" cy="1522215"/>
          </a:xfrm>
          <a:prstGeom prst="rect">
            <a:avLst/>
          </a:prstGeom>
          <a:solidFill>
            <a:srgbClr val="F9EBB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925E3B48-1634-3648-267B-5DB7EB278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727" y="864174"/>
            <a:ext cx="760313" cy="761901"/>
          </a:xfrm>
          <a:prstGeom prst="rect">
            <a:avLst/>
          </a:prstGeom>
          <a:solidFill>
            <a:srgbClr val="C3C07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916B9007-D156-8C28-5A48-FC7245854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1976" y="861000"/>
            <a:ext cx="0" cy="15222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A87CD4-6F70-8F1C-8E33-9AC1BCADE85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8034040" y="1622108"/>
            <a:ext cx="769837" cy="3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858BC16-D49F-C7C0-7DB9-A6E9EECA2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4798" y="869818"/>
            <a:ext cx="774259" cy="774259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40C2C952-955E-DA1E-B0F4-DE86278D2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727" y="1620864"/>
            <a:ext cx="760313" cy="761901"/>
          </a:xfrm>
          <a:prstGeom prst="rect">
            <a:avLst/>
          </a:prstGeom>
          <a:solidFill>
            <a:srgbClr val="C3C07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302220CD-4162-B51E-C231-A31BC9373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020" y="1625908"/>
            <a:ext cx="760313" cy="761901"/>
          </a:xfrm>
          <a:prstGeom prst="rect">
            <a:avLst/>
          </a:prstGeom>
          <a:solidFill>
            <a:srgbClr val="C3C07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7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1EEEB-A610-4E2E-80AE-F04C3760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" b="11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F823996-3D8A-4A65-A82A-74B54FEC06B1}"/>
                  </a:ext>
                </a:extLst>
              </p:cNvPr>
              <p:cNvSpPr/>
              <p:nvPr/>
            </p:nvSpPr>
            <p:spPr>
              <a:xfrm>
                <a:off x="1695450" y="681037"/>
                <a:ext cx="9163050" cy="1858963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Câu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hỏi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3: 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3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>
                          <a:rPr kumimoji="0" lang="en-US" sz="3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gồm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mấy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đơn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vị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và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mấy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phần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?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EF823996-3D8A-4A65-A82A-74B54FEC0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450" y="681037"/>
                <a:ext cx="9163050" cy="1858963"/>
              </a:xfrm>
              <a:prstGeom prst="roundRect">
                <a:avLst/>
              </a:prstGeom>
              <a:blipFill>
                <a:blip r:embed="rId4"/>
                <a:stretch>
                  <a:fillRect l="-930" b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C9712AD-A2A1-4EA7-A8E9-138340AAA5CE}"/>
                  </a:ext>
                </a:extLst>
              </p:cNvPr>
              <p:cNvSpPr/>
              <p:nvPr/>
            </p:nvSpPr>
            <p:spPr>
              <a:xfrm>
                <a:off x="3105150" y="3231515"/>
                <a:ext cx="6810375" cy="1029191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Câu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trả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lời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Gồm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1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đơn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vị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en-US" sz="36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và</a:t>
                </a:r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sz="3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kumimoji="0" lang="en-US" sz="3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kumimoji="0" lang="en-US" sz="3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C9712AD-A2A1-4EA7-A8E9-138340AAA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50" y="3231515"/>
                <a:ext cx="6810375" cy="1029191"/>
              </a:xfrm>
              <a:prstGeom prst="roundRect">
                <a:avLst/>
              </a:prstGeom>
              <a:blipFill>
                <a:blip r:embed="rId5"/>
                <a:stretch>
                  <a:fillRect b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hlinkClick r:id="rId6" action="ppaction://hlinksldjump"/>
            <a:extLst>
              <a:ext uri="{FF2B5EF4-FFF2-40B4-BE49-F238E27FC236}">
                <a16:creationId xmlns:a16="http://schemas.microsoft.com/office/drawing/2014/main" id="{C9586FF7-0B46-4513-80B2-890093A21BD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13056" r="2916" b="2362"/>
          <a:stretch/>
        </p:blipFill>
        <p:spPr>
          <a:xfrm rot="20986584">
            <a:off x="178286" y="2863775"/>
            <a:ext cx="2219325" cy="2422167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95D199BA-ACF6-19DC-9DE3-9937D3DBD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8543" y="850840"/>
            <a:ext cx="1522214" cy="1522215"/>
          </a:xfrm>
          <a:prstGeom prst="rect">
            <a:avLst/>
          </a:prstGeom>
          <a:solidFill>
            <a:srgbClr val="F9EBB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114016-C1F4-C549-220E-145FB237C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0607" y="854014"/>
            <a:ext cx="760313" cy="761901"/>
          </a:xfrm>
          <a:prstGeom prst="rect">
            <a:avLst/>
          </a:prstGeom>
          <a:solidFill>
            <a:srgbClr val="C3C07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A8D5CFE4-466D-859D-FBC1-785A7AF9132F}"/>
              </a:ext>
            </a:extLst>
          </p:cNvPr>
          <p:cNvSpPr>
            <a:spLocks noChangeShapeType="1"/>
          </p:cNvSpPr>
          <p:nvPr/>
        </p:nvSpPr>
        <p:spPr bwMode="auto">
          <a:xfrm>
            <a:off x="9748856" y="850840"/>
            <a:ext cx="0" cy="15222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D40385-08C5-A071-11BF-ADAD19123B8E}"/>
              </a:ext>
            </a:extLst>
          </p:cNvPr>
          <p:cNvCxnSpPr>
            <a:cxnSpLocks/>
            <a:endCxn id="8" idx="3"/>
          </p:cNvCxnSpPr>
          <p:nvPr/>
        </p:nvCxnSpPr>
        <p:spPr>
          <a:xfrm flipV="1">
            <a:off x="9740920" y="1611948"/>
            <a:ext cx="769837" cy="3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6">
            <a:extLst>
              <a:ext uri="{FF2B5EF4-FFF2-40B4-BE49-F238E27FC236}">
                <a16:creationId xmlns:a16="http://schemas.microsoft.com/office/drawing/2014/main" id="{80FD78B7-6F6E-1DA8-CF84-E48287492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1663" y="861000"/>
            <a:ext cx="1522214" cy="1522215"/>
          </a:xfrm>
          <a:prstGeom prst="rect">
            <a:avLst/>
          </a:prstGeom>
          <a:solidFill>
            <a:srgbClr val="F9EBB4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925E3B48-1634-3648-267B-5DB7EB278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727" y="864174"/>
            <a:ext cx="760313" cy="761901"/>
          </a:xfrm>
          <a:prstGeom prst="rect">
            <a:avLst/>
          </a:prstGeom>
          <a:solidFill>
            <a:srgbClr val="C3C07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916B9007-D156-8C28-5A48-FC724585429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41976" y="861000"/>
            <a:ext cx="0" cy="15222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8A87CD4-6F70-8F1C-8E33-9AC1BCADE853}"/>
              </a:ext>
            </a:extLst>
          </p:cNvPr>
          <p:cNvCxnSpPr>
            <a:cxnSpLocks/>
            <a:endCxn id="12" idx="3"/>
          </p:cNvCxnSpPr>
          <p:nvPr/>
        </p:nvCxnSpPr>
        <p:spPr>
          <a:xfrm flipV="1">
            <a:off x="8034040" y="1622108"/>
            <a:ext cx="769837" cy="3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858BC16-D49F-C7C0-7DB9-A6E9EECA2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4798" y="869818"/>
            <a:ext cx="774259" cy="774259"/>
          </a:xfrm>
          <a:prstGeom prst="rect">
            <a:avLst/>
          </a:prstGeom>
        </p:spPr>
      </p:pic>
      <p:sp>
        <p:nvSpPr>
          <p:cNvPr id="17" name="Rectangle 8">
            <a:extLst>
              <a:ext uri="{FF2B5EF4-FFF2-40B4-BE49-F238E27FC236}">
                <a16:creationId xmlns:a16="http://schemas.microsoft.com/office/drawing/2014/main" id="{40C2C952-955E-DA1E-B0F4-DE86278D2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727" y="1620864"/>
            <a:ext cx="760313" cy="761901"/>
          </a:xfrm>
          <a:prstGeom prst="rect">
            <a:avLst/>
          </a:prstGeom>
          <a:solidFill>
            <a:srgbClr val="C3C07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302220CD-4162-B51E-C231-A31BC9373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020" y="1625908"/>
            <a:ext cx="760313" cy="761901"/>
          </a:xfrm>
          <a:prstGeom prst="rect">
            <a:avLst/>
          </a:prstGeom>
          <a:solidFill>
            <a:srgbClr val="C3C07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altLang="vi-VN" sz="2600" b="1" i="0" u="none" strike="noStrike" kern="120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7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279228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2402" y="-182388"/>
            <a:ext cx="467184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4" b="10564"/>
          <a:stretch/>
        </p:blipFill>
        <p:spPr>
          <a:xfrm>
            <a:off x="3169197" y="4300036"/>
            <a:ext cx="5853606" cy="269226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44DDB1F-7CFC-4443-B7D2-14BEB08B0D10}"/>
              </a:ext>
            </a:extLst>
          </p:cNvPr>
          <p:cNvGrpSpPr/>
          <p:nvPr/>
        </p:nvGrpSpPr>
        <p:grpSpPr>
          <a:xfrm>
            <a:off x="4743061" y="1586680"/>
            <a:ext cx="2705876" cy="541923"/>
            <a:chOff x="4743062" y="1748763"/>
            <a:chExt cx="2705876" cy="541923"/>
          </a:xfrm>
        </p:grpSpPr>
        <p:sp>
          <p:nvSpPr>
            <p:cNvPr id="9" name="Up Ribbon 8">
              <a:extLst>
                <a:ext uri="{FF2B5EF4-FFF2-40B4-BE49-F238E27FC236}">
                  <a16:creationId xmlns:a16="http://schemas.microsoft.com/office/drawing/2014/main" id="{04CFE889-E637-B041-BE28-A63759C1761C}"/>
                </a:ext>
              </a:extLst>
            </p:cNvPr>
            <p:cNvSpPr/>
            <p:nvPr/>
          </p:nvSpPr>
          <p:spPr>
            <a:xfrm>
              <a:off x="4743062" y="1753555"/>
              <a:ext cx="2705876" cy="537131"/>
            </a:xfrm>
            <a:prstGeom prst="ribbon2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69D01F-712A-F44A-A35F-4CDC3830FBF2}"/>
                </a:ext>
              </a:extLst>
            </p:cNvPr>
            <p:cNvSpPr/>
            <p:nvPr/>
          </p:nvSpPr>
          <p:spPr>
            <a:xfrm>
              <a:off x="5411755" y="1748763"/>
              <a:ext cx="1362269" cy="5371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3 Encode SeEx Black" panose="00000A05000000000000" pitchFamily="2" charset="0"/>
                </a:rPr>
                <a:t>Bài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3 Encode SeEx Black" panose="00000A05000000000000" pitchFamily="2" charset="0"/>
                </a:rPr>
                <a:t> 7</a:t>
              </a:r>
              <a:endParaRPr kumimoji="0" lang="en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Encode SeEx Black" panose="00000A05000000000000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240ED6B-6D98-F1B5-2DE7-A507D7721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49" y="1891820"/>
            <a:ext cx="7019855" cy="28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860" y="0"/>
            <a:ext cx="3538832" cy="2034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622" y="1165848"/>
            <a:ext cx="6096012" cy="60960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60" y="-266700"/>
            <a:ext cx="6858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7600" y="3403600"/>
            <a:ext cx="3454400" cy="345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94" y="2029846"/>
            <a:ext cx="4194412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88C154-2E6D-F553-1AFB-FDCFFCD48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79" y="2054831"/>
            <a:ext cx="7851945" cy="4105007"/>
          </a:xfrm>
          <a:prstGeom prst="rect">
            <a:avLst/>
          </a:prstGeom>
        </p:spPr>
      </p:pic>
      <p:pic>
        <p:nvPicPr>
          <p:cNvPr id="5" name="Picture 4" descr="Không có mô tả.">
            <a:extLst>
              <a:ext uri="{FF2B5EF4-FFF2-40B4-BE49-F238E27FC236}">
                <a16:creationId xmlns:a16="http://schemas.microsoft.com/office/drawing/2014/main" id="{0D9EF410-9A1E-8E6F-1B34-A1EAE38B8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102742" y="119939"/>
            <a:ext cx="2443411" cy="94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58D260C-E4B1-B608-55A9-8B19F50E6C59}"/>
              </a:ext>
            </a:extLst>
          </p:cNvPr>
          <p:cNvSpPr/>
          <p:nvPr/>
        </p:nvSpPr>
        <p:spPr>
          <a:xfrm>
            <a:off x="2496620" y="801385"/>
            <a:ext cx="3298005" cy="1191802"/>
          </a:xfrm>
          <a:prstGeom prst="wedgeRoundRectCallout">
            <a:avLst>
              <a:gd name="adj1" fmla="val 18790"/>
              <a:gd name="adj2" fmla="val 80761"/>
              <a:gd name="adj3" fmla="val 16667"/>
            </a:avLst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Nếu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chia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đều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5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cái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bánh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4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thì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mấy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cái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bánh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nhỉ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E6DDFBC-AF77-053D-7804-6450C2D861E8}"/>
              </a:ext>
            </a:extLst>
          </p:cNvPr>
          <p:cNvSpPr/>
          <p:nvPr/>
        </p:nvSpPr>
        <p:spPr>
          <a:xfrm>
            <a:off x="6174768" y="472611"/>
            <a:ext cx="3298005" cy="1541124"/>
          </a:xfrm>
          <a:prstGeom prst="wedgeRoundRectCallout">
            <a:avLst>
              <a:gd name="adj1" fmla="val -3951"/>
              <a:gd name="adj2" fmla="val 73002"/>
              <a:gd name="adj3" fmla="val 16667"/>
            </a:avLst>
          </a:prstGeom>
          <a:ln w="2857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Nếu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đứa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mình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lấy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cái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bánh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thì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còn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thừa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lại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Chúng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mình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chia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đều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cái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bánh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còn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thừa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thành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4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 err="1"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with Corners Rounded 17">
                <a:extLst>
                  <a:ext uri="{FF2B5EF4-FFF2-40B4-BE49-F238E27FC236}">
                    <a16:creationId xmlns:a16="http://schemas.microsoft.com/office/drawing/2014/main" id="{32BBABB3-3DBA-EFB4-79DE-C2C9C4FE92B9}"/>
                  </a:ext>
                </a:extLst>
              </p:cNvPr>
              <p:cNvSpPr/>
              <p:nvPr/>
            </p:nvSpPr>
            <p:spPr>
              <a:xfrm>
                <a:off x="8989888" y="2198669"/>
                <a:ext cx="3010328" cy="976045"/>
              </a:xfrm>
              <a:prstGeom prst="wedgeRoundRectCallout">
                <a:avLst>
                  <a:gd name="adj1" fmla="val -44880"/>
                  <a:gd name="adj2" fmla="val 67439"/>
                  <a:gd name="adj3" fmla="val 16667"/>
                </a:avLst>
              </a:prstGeom>
              <a:ln w="28575">
                <a:solidFill>
                  <a:srgbClr val="00206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Vậy 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mỗi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bạn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sẽ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được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1 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cái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bánh </a:t>
                </a:r>
                <a:r>
                  <a:rPr lang="en-US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á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á</m:t>
                    </m:r>
                    <m:r>
                      <m:rPr>
                        <m:nor/>
                      </m:rPr>
                      <a:rPr lang="en-US" b="1" dirty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nh</m:t>
                    </m:r>
                  </m:oMath>
                </a14:m>
                <a:endParaRPr lang="en-US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Speech Bubble: Rectangle with Corners Rounded 17">
                <a:extLst>
                  <a:ext uri="{FF2B5EF4-FFF2-40B4-BE49-F238E27FC236}">
                    <a16:creationId xmlns:a16="http://schemas.microsoft.com/office/drawing/2014/main" id="{32BBABB3-3DBA-EFB4-79DE-C2C9C4FE9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888" y="2198669"/>
                <a:ext cx="3010328" cy="976045"/>
              </a:xfrm>
              <a:prstGeom prst="wedgeRoundRectCallout">
                <a:avLst>
                  <a:gd name="adj1" fmla="val -44880"/>
                  <a:gd name="adj2" fmla="val 6743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5C9B9F16-2190-1AB8-CDC8-8FE995D96E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393879" y="6057054"/>
                <a:ext cx="8459246" cy="62029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lvl="0" algn="ctr">
                  <a:defRPr/>
                </a:pPr>
                <a:r>
                  <a:rPr kumimoji="0" lang="en-US" altLang="zh-CN" sz="2800" b="1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sym typeface="雷盖体" panose="00000800000000000000" pitchFamily="2" charset="-122"/>
                  </a:rPr>
                  <a:t>1 </a:t>
                </a:r>
                <a:r>
                  <a:rPr kumimoji="0" lang="en-US" altLang="zh-CN" sz="2800" b="1" i="0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sym typeface="雷盖体" panose="00000800000000000000" pitchFamily="2" charset="-122"/>
                  </a:rPr>
                  <a:t>và</a:t>
                </a:r>
                <a:r>
                  <a:rPr kumimoji="0" lang="en-US" altLang="zh-CN" sz="2800" b="1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sym typeface="雷盖体" panose="00000800000000000000" pitchFamily="2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m:rPr>
                        <m:nor/>
                      </m:rPr>
                      <a:rPr lang="en-US" altLang="zh-CN" sz="28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vi</m:t>
                    </m:r>
                    <m:r>
                      <m:rPr>
                        <m:nor/>
                      </m:rPr>
                      <a:rPr lang="en-US" altLang="zh-CN" sz="28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ế</m:t>
                    </m:r>
                    <m:r>
                      <m:rPr>
                        <m:nor/>
                      </m:rPr>
                      <a:rPr lang="en-US" altLang="zh-CN" sz="28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t</m:t>
                    </m:r>
                    <m:r>
                      <m:rPr>
                        <m:nor/>
                      </m:rPr>
                      <a:rPr lang="en-US" altLang="zh-CN" sz="28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g</m:t>
                    </m:r>
                    <m:r>
                      <m:rPr>
                        <m:nor/>
                      </m:rPr>
                      <a:rPr lang="en-US" altLang="zh-CN" sz="28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ọ</m:t>
                    </m:r>
                    <m:r>
                      <m:rPr>
                        <m:nor/>
                      </m:rPr>
                      <a:rPr lang="en-US" altLang="zh-CN" sz="28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n</m:t>
                    </m:r>
                    <m:r>
                      <m:rPr>
                        <m:nor/>
                      </m:rPr>
                      <a:rPr lang="en-US" altLang="zh-CN" sz="28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8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l</m:t>
                    </m:r>
                    <m:r>
                      <m:rPr>
                        <m:nor/>
                      </m:rPr>
                      <a:rPr lang="en-US" altLang="zh-CN" sz="2800" b="1" i="0" dirty="0" smtClean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雷盖体" panose="00000800000000000000" pitchFamily="2" charset="-122"/>
                        <a:sym typeface="雷盖体" panose="00000800000000000000" pitchFamily="2" charset="-122"/>
                      </a:rPr>
                      <m:t>à </m:t>
                    </m:r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𝟏</m:t>
                    </m:r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kumimoji="0" lang="en-US" altLang="zh-CN" sz="2800" b="1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; </a:t>
                </a:r>
                <a:r>
                  <a:rPr kumimoji="0" lang="en-US" altLang="zh-CN" sz="2800" b="1" i="0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vậy</a:t>
                </a:r>
                <a:r>
                  <a:rPr kumimoji="0" lang="en-US" altLang="zh-CN" sz="2800" b="1" i="0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𝟏</m:t>
                    </m:r>
                    <m:f>
                      <m:f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kumimoji="0" lang="en-US" altLang="zh-CN" sz="2800" b="1" i="0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 </a:t>
                </a:r>
                <a:r>
                  <a:rPr kumimoji="0" lang="en-US" altLang="zh-CN" sz="2800" b="1" i="0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được</a:t>
                </a:r>
                <a:r>
                  <a:rPr kumimoji="0" lang="en-US" altLang="zh-CN" sz="2800" b="1" i="0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 </a:t>
                </a:r>
                <a:r>
                  <a:rPr kumimoji="0" lang="en-US" altLang="zh-CN" sz="2800" b="1" i="0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gọi</a:t>
                </a:r>
                <a:r>
                  <a:rPr kumimoji="0" lang="en-US" altLang="zh-CN" sz="2800" b="1" i="0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 </a:t>
                </a:r>
                <a:r>
                  <a:rPr kumimoji="0" lang="en-US" altLang="zh-CN" sz="2800" b="1" i="0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là</a:t>
                </a:r>
                <a:r>
                  <a:rPr kumimoji="0" lang="en-US" altLang="zh-CN" sz="2800" b="1" i="0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 </a:t>
                </a:r>
                <a:r>
                  <a:rPr kumimoji="0" lang="en-US" altLang="zh-CN" sz="2800" b="1" i="0" strike="noStrike" kern="1200" cap="none" spc="0" normalizeH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gì</a:t>
                </a:r>
                <a:r>
                  <a:rPr kumimoji="0" lang="en-US" altLang="zh-CN" sz="2800" b="1" i="0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雷盖体" panose="00000800000000000000" pitchFamily="2" charset="-122"/>
                    <a:sym typeface="雷盖体" panose="00000800000000000000" pitchFamily="2" charset="-122"/>
                  </a:rPr>
                  <a:t>? </a:t>
                </a:r>
                <a:endParaRPr kumimoji="0" lang="zh-CN" altLang="en-US" sz="2800" b="1" i="0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雷盖体" panose="00000800000000000000" pitchFamily="2" charset="-122"/>
                  <a:sym typeface="雷盖体" panose="00000800000000000000" pitchFamily="2" charset="-122"/>
                </a:endParaRPr>
              </a:p>
            </p:txBody>
          </p:sp>
        </mc:Choice>
        <mc:Fallback xmlns="">
          <p:sp>
            <p:nvSpPr>
              <p:cNvPr id="19" name="TextBox 8">
                <a:extLst>
                  <a:ext uri="{FF2B5EF4-FFF2-40B4-BE49-F238E27FC236}">
                    <a16:creationId xmlns:a16="http://schemas.microsoft.com/office/drawing/2014/main" id="{5C9B9F16-2190-1AB8-CDC8-8FE995D96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3879" y="6057054"/>
                <a:ext cx="8459246" cy="620298"/>
              </a:xfrm>
              <a:prstGeom prst="rect">
                <a:avLst/>
              </a:prstGeom>
              <a:blipFill>
                <a:blip r:embed="rId8"/>
                <a:stretch>
                  <a:fillRect t="-3960" b="-188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0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 tmFilter="0,0; .5, 1; 1, 1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445</Words>
  <Application>Microsoft Office PowerPoint</Application>
  <PresentationFormat>Widescreen</PresentationFormat>
  <Paragraphs>85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等线</vt:lpstr>
      <vt:lpstr>#9Slide03 Encode SeEx Black</vt:lpstr>
      <vt:lpstr>#9Slide03 Penumbra</vt:lpstr>
      <vt:lpstr>Arial</vt:lpstr>
      <vt:lpstr>Calibri</vt:lpstr>
      <vt:lpstr>Cambria</vt:lpstr>
      <vt:lpstr>Cambria Math</vt:lpstr>
      <vt:lpstr>Times New Roman</vt:lpstr>
      <vt:lpstr>雷盖体</vt:lpstr>
      <vt:lpstr>第一PPT，www.1ppt.com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Chang Chang</cp:lastModifiedBy>
  <cp:revision>27</cp:revision>
  <dcterms:created xsi:type="dcterms:W3CDTF">2024-06-23T01:58:00Z</dcterms:created>
  <dcterms:modified xsi:type="dcterms:W3CDTF">2024-08-13T17:55:09Z</dcterms:modified>
</cp:coreProperties>
</file>